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70" r:id="rId5"/>
    <p:sldId id="259" r:id="rId6"/>
    <p:sldId id="260" r:id="rId7"/>
    <p:sldId id="261" r:id="rId8"/>
    <p:sldId id="262" r:id="rId9"/>
    <p:sldId id="264" r:id="rId10"/>
    <p:sldId id="266" r:id="rId11"/>
    <p:sldId id="268" r:id="rId12"/>
    <p:sldId id="269" r:id="rId1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7009F9-6B8F-156C-D27D-8929EBA234D7}" v="78" dt="2021-02-19T07:35:34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tlana Beniušienė" userId="S::svetlana.beniusiene@lknuc.lt::967e1dee-8c01-4a40-aa3d-36775689d90a" providerId="AD" clId="Web-{827009F9-6B8F-156C-D27D-8929EBA234D7}"/>
    <pc:docChg chg="addSld modSld">
      <pc:chgData name="Svetlana Beniušienė" userId="S::svetlana.beniusiene@lknuc.lt::967e1dee-8c01-4a40-aa3d-36775689d90a" providerId="AD" clId="Web-{827009F9-6B8F-156C-D27D-8929EBA234D7}" dt="2021-02-19T07:35:34.105" v="41"/>
      <pc:docMkLst>
        <pc:docMk/>
      </pc:docMkLst>
      <pc:sldChg chg="modSp">
        <pc:chgData name="Svetlana Beniušienė" userId="S::svetlana.beniusiene@lknuc.lt::967e1dee-8c01-4a40-aa3d-36775689d90a" providerId="AD" clId="Web-{827009F9-6B8F-156C-D27D-8929EBA234D7}" dt="2021-02-19T07:29:20.253" v="37" actId="20577"/>
        <pc:sldMkLst>
          <pc:docMk/>
          <pc:sldMk cId="3035586032" sldId="259"/>
        </pc:sldMkLst>
        <pc:spChg chg="mod">
          <ac:chgData name="Svetlana Beniušienė" userId="S::svetlana.beniusiene@lknuc.lt::967e1dee-8c01-4a40-aa3d-36775689d90a" providerId="AD" clId="Web-{827009F9-6B8F-156C-D27D-8929EBA234D7}" dt="2021-02-19T07:29:20.253" v="37" actId="20577"/>
          <ac:spMkLst>
            <pc:docMk/>
            <pc:sldMk cId="3035586032" sldId="259"/>
            <ac:spMk id="3" creationId="{FB15E054-B34C-430F-93F8-B83CD3B3C61C}"/>
          </ac:spMkLst>
        </pc:spChg>
      </pc:sldChg>
      <pc:sldChg chg="addAnim modAnim">
        <pc:chgData name="Svetlana Beniušienė" userId="S::svetlana.beniusiene@lknuc.lt::967e1dee-8c01-4a40-aa3d-36775689d90a" providerId="AD" clId="Web-{827009F9-6B8F-156C-D27D-8929EBA234D7}" dt="2021-02-19T07:35:13.479" v="39"/>
        <pc:sldMkLst>
          <pc:docMk/>
          <pc:sldMk cId="2512869406" sldId="261"/>
        </pc:sldMkLst>
      </pc:sldChg>
      <pc:sldChg chg="addAnim modAnim">
        <pc:chgData name="Svetlana Beniušienė" userId="S::svetlana.beniusiene@lknuc.lt::967e1dee-8c01-4a40-aa3d-36775689d90a" providerId="AD" clId="Web-{827009F9-6B8F-156C-D27D-8929EBA234D7}" dt="2021-02-19T07:35:34.105" v="41"/>
        <pc:sldMkLst>
          <pc:docMk/>
          <pc:sldMk cId="589379451" sldId="262"/>
        </pc:sldMkLst>
      </pc:sldChg>
      <pc:sldChg chg="modSp new">
        <pc:chgData name="Svetlana Beniušienė" userId="S::svetlana.beniusiene@lknuc.lt::967e1dee-8c01-4a40-aa3d-36775689d90a" providerId="AD" clId="Web-{827009F9-6B8F-156C-D27D-8929EBA234D7}" dt="2021-02-19T07:28:05.658" v="23" actId="20577"/>
        <pc:sldMkLst>
          <pc:docMk/>
          <pc:sldMk cId="949964395" sldId="270"/>
        </pc:sldMkLst>
        <pc:spChg chg="mod">
          <ac:chgData name="Svetlana Beniušienė" userId="S::svetlana.beniusiene@lknuc.lt::967e1dee-8c01-4a40-aa3d-36775689d90a" providerId="AD" clId="Web-{827009F9-6B8F-156C-D27D-8929EBA234D7}" dt="2021-02-19T07:18:29.647" v="7" actId="20577"/>
          <ac:spMkLst>
            <pc:docMk/>
            <pc:sldMk cId="949964395" sldId="270"/>
            <ac:spMk id="2" creationId="{4D57BA58-2216-4751-83E1-CF496121F884}"/>
          </ac:spMkLst>
        </pc:spChg>
        <pc:spChg chg="mod">
          <ac:chgData name="Svetlana Beniušienė" userId="S::svetlana.beniusiene@lknuc.lt::967e1dee-8c01-4a40-aa3d-36775689d90a" providerId="AD" clId="Web-{827009F9-6B8F-156C-D27D-8929EBA234D7}" dt="2021-02-19T07:28:05.658" v="23" actId="20577"/>
          <ac:spMkLst>
            <pc:docMk/>
            <pc:sldMk cId="949964395" sldId="270"/>
            <ac:spMk id="3" creationId="{2BA870D6-6DB8-4E22-9FAE-3BE43622D57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B0376A-B004-4B19-AD4B-FAE22021D70B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2DAD26BC-C4DB-4FC6-A700-4552699267BF}">
      <dgm:prSet phldrT="[Tekstas]"/>
      <dgm:spPr>
        <a:solidFill>
          <a:srgbClr val="FFFF00"/>
        </a:solidFill>
      </dgm:spPr>
      <dgm:t>
        <a:bodyPr/>
        <a:lstStyle/>
        <a:p>
          <a:r>
            <a:rPr lang="en-US" dirty="0" err="1">
              <a:solidFill>
                <a:schemeClr val="tx1"/>
              </a:solidFill>
            </a:rPr>
            <a:t>Mokinys</a:t>
          </a:r>
          <a:endParaRPr lang="lt-LT" dirty="0">
            <a:solidFill>
              <a:schemeClr val="tx1"/>
            </a:solidFill>
          </a:endParaRPr>
        </a:p>
      </dgm:t>
    </dgm:pt>
    <dgm:pt modelId="{052CDF3D-BBE2-4F15-87E3-2059CA35AE99}" type="parTrans" cxnId="{6C43F0A1-B55F-47FC-B27E-BC8CCF7518D0}">
      <dgm:prSet/>
      <dgm:spPr/>
      <dgm:t>
        <a:bodyPr/>
        <a:lstStyle/>
        <a:p>
          <a:endParaRPr lang="lt-LT"/>
        </a:p>
      </dgm:t>
    </dgm:pt>
    <dgm:pt modelId="{F9A24F47-5FE3-43B3-BA3C-DE37B7DF61AD}" type="sibTrans" cxnId="{6C43F0A1-B55F-47FC-B27E-BC8CCF7518D0}">
      <dgm:prSet/>
      <dgm:spPr/>
      <dgm:t>
        <a:bodyPr/>
        <a:lstStyle/>
        <a:p>
          <a:endParaRPr lang="lt-LT"/>
        </a:p>
      </dgm:t>
    </dgm:pt>
    <dgm:pt modelId="{5C41D5B4-6445-4633-9F2E-CC45B9AE419F}">
      <dgm:prSet phldrT="[Tekstas]"/>
      <dgm:spPr>
        <a:solidFill>
          <a:schemeClr val="accent3"/>
        </a:solidFill>
      </dgm:spPr>
      <dgm:t>
        <a:bodyPr/>
        <a:lstStyle/>
        <a:p>
          <a:r>
            <a:rPr lang="lt-LT" dirty="0"/>
            <a:t>LGK vertėjas</a:t>
          </a:r>
        </a:p>
      </dgm:t>
    </dgm:pt>
    <dgm:pt modelId="{0BDB3B73-A51C-4AA6-B729-E436C9E83D89}" type="parTrans" cxnId="{7B135F98-2C8F-4883-9B3D-B8D511E0478C}">
      <dgm:prSet/>
      <dgm:spPr/>
      <dgm:t>
        <a:bodyPr/>
        <a:lstStyle/>
        <a:p>
          <a:endParaRPr lang="lt-LT"/>
        </a:p>
      </dgm:t>
    </dgm:pt>
    <dgm:pt modelId="{41A53F04-62F3-41C7-B019-BCAE35602D9D}" type="sibTrans" cxnId="{7B135F98-2C8F-4883-9B3D-B8D511E0478C}">
      <dgm:prSet/>
      <dgm:spPr/>
      <dgm:t>
        <a:bodyPr/>
        <a:lstStyle/>
        <a:p>
          <a:endParaRPr lang="lt-LT"/>
        </a:p>
      </dgm:t>
    </dgm:pt>
    <dgm:pt modelId="{36C7E675-5059-489C-8929-B5B95BF3ECAE}">
      <dgm:prSet phldrT="[Tekstas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lt-LT" dirty="0"/>
            <a:t>Mokytojas, mokantis LGK</a:t>
          </a:r>
        </a:p>
      </dgm:t>
    </dgm:pt>
    <dgm:pt modelId="{E38FCFFD-E881-492A-88C9-B6DD20314BC1}" type="parTrans" cxnId="{8AAF0905-0B31-4518-B0FB-EA4EC7800199}">
      <dgm:prSet/>
      <dgm:spPr/>
      <dgm:t>
        <a:bodyPr/>
        <a:lstStyle/>
        <a:p>
          <a:endParaRPr lang="lt-LT"/>
        </a:p>
      </dgm:t>
    </dgm:pt>
    <dgm:pt modelId="{7543896A-A1D4-489D-A2E0-B6E2043E3075}" type="sibTrans" cxnId="{8AAF0905-0B31-4518-B0FB-EA4EC7800199}">
      <dgm:prSet/>
      <dgm:spPr/>
      <dgm:t>
        <a:bodyPr/>
        <a:lstStyle/>
        <a:p>
          <a:endParaRPr lang="lt-LT"/>
        </a:p>
      </dgm:t>
    </dgm:pt>
    <dgm:pt modelId="{6405C964-B359-480F-8F7B-CF1624C801B2}">
      <dgm:prSet phldrT="[Tekstas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lt-LT" dirty="0"/>
            <a:t>Mokymo </a:t>
          </a:r>
          <a:r>
            <a:rPr lang="lt-LT"/>
            <a:t>priemonės </a:t>
          </a:r>
          <a:r>
            <a:rPr lang="lt-LT" smtClean="0"/>
            <a:t>LGK</a:t>
          </a:r>
          <a:endParaRPr lang="lt-LT" dirty="0"/>
        </a:p>
      </dgm:t>
    </dgm:pt>
    <dgm:pt modelId="{1D9A7FA5-179E-40AB-81D6-4711F31B9F19}" type="parTrans" cxnId="{D0716AA5-9FB5-4C40-AD44-0AB021299533}">
      <dgm:prSet/>
      <dgm:spPr/>
      <dgm:t>
        <a:bodyPr/>
        <a:lstStyle/>
        <a:p>
          <a:endParaRPr lang="lt-LT"/>
        </a:p>
      </dgm:t>
    </dgm:pt>
    <dgm:pt modelId="{4B7596E1-68B7-413A-8C6C-B1156A806CD3}" type="sibTrans" cxnId="{D0716AA5-9FB5-4C40-AD44-0AB021299533}">
      <dgm:prSet/>
      <dgm:spPr/>
      <dgm:t>
        <a:bodyPr/>
        <a:lstStyle/>
        <a:p>
          <a:endParaRPr lang="lt-LT"/>
        </a:p>
      </dgm:t>
    </dgm:pt>
    <dgm:pt modelId="{67AFE57D-FD6C-49A9-9F59-0236DBA7EC91}">
      <dgm:prSet phldrT="[Tekstas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lt-LT" dirty="0"/>
            <a:t>Surdopedagogo pagalba</a:t>
          </a:r>
        </a:p>
      </dgm:t>
    </dgm:pt>
    <dgm:pt modelId="{7A5FCFEB-626F-46BE-A3D6-13B03114CA96}" type="parTrans" cxnId="{E8E2A81A-358D-4BB6-9BAE-BE3847E03CE4}">
      <dgm:prSet/>
      <dgm:spPr/>
      <dgm:t>
        <a:bodyPr/>
        <a:lstStyle/>
        <a:p>
          <a:endParaRPr lang="lt-LT"/>
        </a:p>
      </dgm:t>
    </dgm:pt>
    <dgm:pt modelId="{A38EC7C3-8A07-467D-B672-B08629FA9775}" type="sibTrans" cxnId="{E8E2A81A-358D-4BB6-9BAE-BE3847E03CE4}">
      <dgm:prSet/>
      <dgm:spPr/>
      <dgm:t>
        <a:bodyPr/>
        <a:lstStyle/>
        <a:p>
          <a:endParaRPr lang="lt-LT"/>
        </a:p>
      </dgm:t>
    </dgm:pt>
    <dgm:pt modelId="{FF065939-BFB2-4AF7-8AB8-580BA995BB44}">
      <dgm:prSet phldrT="[Tekstas]"/>
      <dgm:spPr>
        <a:solidFill>
          <a:srgbClr val="FFC000"/>
        </a:solidFill>
      </dgm:spPr>
      <dgm:t>
        <a:bodyPr/>
        <a:lstStyle/>
        <a:p>
          <a:r>
            <a:rPr lang="lt-LT" dirty="0"/>
            <a:t>Kurčiųjų bendruomenė</a:t>
          </a:r>
        </a:p>
      </dgm:t>
    </dgm:pt>
    <dgm:pt modelId="{8F39C1F5-D085-4FBB-BF32-AA4EABBCE105}" type="parTrans" cxnId="{99002926-C983-494F-836F-863180EA053B}">
      <dgm:prSet/>
      <dgm:spPr/>
      <dgm:t>
        <a:bodyPr/>
        <a:lstStyle/>
        <a:p>
          <a:endParaRPr lang="lt-LT"/>
        </a:p>
      </dgm:t>
    </dgm:pt>
    <dgm:pt modelId="{C122B2DF-E8AA-4505-B370-30E5370123B0}" type="sibTrans" cxnId="{99002926-C983-494F-836F-863180EA053B}">
      <dgm:prSet/>
      <dgm:spPr/>
      <dgm:t>
        <a:bodyPr/>
        <a:lstStyle/>
        <a:p>
          <a:endParaRPr lang="lt-LT"/>
        </a:p>
      </dgm:t>
    </dgm:pt>
    <dgm:pt modelId="{2BC9E06D-C7AE-4E85-9D0F-B78FC2281EEB}">
      <dgm:prSet phldrT="[Tekstas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lt-LT" dirty="0"/>
            <a:t>Mokinio tėvai (globėjai)</a:t>
          </a:r>
        </a:p>
      </dgm:t>
    </dgm:pt>
    <dgm:pt modelId="{6C52267E-1A8C-4BCD-BED3-A65F217A8529}" type="parTrans" cxnId="{9EB021A3-7EC0-4AB5-9C37-35631C62A25D}">
      <dgm:prSet/>
      <dgm:spPr/>
      <dgm:t>
        <a:bodyPr/>
        <a:lstStyle/>
        <a:p>
          <a:endParaRPr lang="lt-LT"/>
        </a:p>
      </dgm:t>
    </dgm:pt>
    <dgm:pt modelId="{37DF2813-F761-4091-8FC7-FA4A435B1ED0}" type="sibTrans" cxnId="{9EB021A3-7EC0-4AB5-9C37-35631C62A25D}">
      <dgm:prSet/>
      <dgm:spPr/>
      <dgm:t>
        <a:bodyPr/>
        <a:lstStyle/>
        <a:p>
          <a:endParaRPr lang="lt-LT"/>
        </a:p>
      </dgm:t>
    </dgm:pt>
    <dgm:pt modelId="{6EC89D64-EEDF-4841-932C-DF5F50B77933}" type="pres">
      <dgm:prSet presAssocID="{64B0376A-B004-4B19-AD4B-FAE22021D70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lt-LT"/>
        </a:p>
      </dgm:t>
    </dgm:pt>
    <dgm:pt modelId="{99474C4B-56AE-4501-B240-4030B081F83C}" type="pres">
      <dgm:prSet presAssocID="{2DAD26BC-C4DB-4FC6-A700-4552699267BF}" presName="centerShape" presStyleLbl="node0" presStyleIdx="0" presStyleCnt="1"/>
      <dgm:spPr/>
      <dgm:t>
        <a:bodyPr/>
        <a:lstStyle/>
        <a:p>
          <a:endParaRPr lang="lt-LT"/>
        </a:p>
      </dgm:t>
    </dgm:pt>
    <dgm:pt modelId="{FBC0A476-6C4B-4647-BBF7-BFF4BC55D5DB}" type="pres">
      <dgm:prSet presAssocID="{5C41D5B4-6445-4633-9F2E-CC45B9AE419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5A531B37-A53E-49E5-B9BE-64C8842901FA}" type="pres">
      <dgm:prSet presAssocID="{5C41D5B4-6445-4633-9F2E-CC45B9AE419F}" presName="dummy" presStyleCnt="0"/>
      <dgm:spPr/>
    </dgm:pt>
    <dgm:pt modelId="{BA606CEC-CE4E-49C1-89AA-EC1D2E731C6F}" type="pres">
      <dgm:prSet presAssocID="{41A53F04-62F3-41C7-B019-BCAE35602D9D}" presName="sibTrans" presStyleLbl="sibTrans2D1" presStyleIdx="0" presStyleCnt="6"/>
      <dgm:spPr/>
      <dgm:t>
        <a:bodyPr/>
        <a:lstStyle/>
        <a:p>
          <a:endParaRPr lang="lt-LT"/>
        </a:p>
      </dgm:t>
    </dgm:pt>
    <dgm:pt modelId="{8DAB23B0-6902-42B5-B2CC-03D2313521C0}" type="pres">
      <dgm:prSet presAssocID="{36C7E675-5059-489C-8929-B5B95BF3ECA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B4E79737-5C3A-4634-82B2-93C3C69DFD79}" type="pres">
      <dgm:prSet presAssocID="{36C7E675-5059-489C-8929-B5B95BF3ECAE}" presName="dummy" presStyleCnt="0"/>
      <dgm:spPr/>
    </dgm:pt>
    <dgm:pt modelId="{CD3C7571-6165-46A5-8255-92E8B2579FE0}" type="pres">
      <dgm:prSet presAssocID="{7543896A-A1D4-489D-A2E0-B6E2043E3075}" presName="sibTrans" presStyleLbl="sibTrans2D1" presStyleIdx="1" presStyleCnt="6"/>
      <dgm:spPr/>
      <dgm:t>
        <a:bodyPr/>
        <a:lstStyle/>
        <a:p>
          <a:endParaRPr lang="lt-LT"/>
        </a:p>
      </dgm:t>
    </dgm:pt>
    <dgm:pt modelId="{4958A028-551B-46EA-A69B-D2ED5DC74694}" type="pres">
      <dgm:prSet presAssocID="{6405C964-B359-480F-8F7B-CF1624C801B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82B7680D-6389-42F2-9D74-163F94FFD31E}" type="pres">
      <dgm:prSet presAssocID="{6405C964-B359-480F-8F7B-CF1624C801B2}" presName="dummy" presStyleCnt="0"/>
      <dgm:spPr/>
    </dgm:pt>
    <dgm:pt modelId="{812D4776-0B17-4657-A325-A425899C4380}" type="pres">
      <dgm:prSet presAssocID="{4B7596E1-68B7-413A-8C6C-B1156A806CD3}" presName="sibTrans" presStyleLbl="sibTrans2D1" presStyleIdx="2" presStyleCnt="6"/>
      <dgm:spPr/>
      <dgm:t>
        <a:bodyPr/>
        <a:lstStyle/>
        <a:p>
          <a:endParaRPr lang="lt-LT"/>
        </a:p>
      </dgm:t>
    </dgm:pt>
    <dgm:pt modelId="{9D5F3A4A-C9FB-4783-BE5E-6D714CDA2C98}" type="pres">
      <dgm:prSet presAssocID="{67AFE57D-FD6C-49A9-9F59-0236DBA7EC9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54F9062E-3095-4213-AAA0-2B69EA0A0595}" type="pres">
      <dgm:prSet presAssocID="{67AFE57D-FD6C-49A9-9F59-0236DBA7EC91}" presName="dummy" presStyleCnt="0"/>
      <dgm:spPr/>
    </dgm:pt>
    <dgm:pt modelId="{4559D213-D48E-4638-8349-E5AB4E953F8F}" type="pres">
      <dgm:prSet presAssocID="{A38EC7C3-8A07-467D-B672-B08629FA9775}" presName="sibTrans" presStyleLbl="sibTrans2D1" presStyleIdx="3" presStyleCnt="6"/>
      <dgm:spPr/>
      <dgm:t>
        <a:bodyPr/>
        <a:lstStyle/>
        <a:p>
          <a:endParaRPr lang="lt-LT"/>
        </a:p>
      </dgm:t>
    </dgm:pt>
    <dgm:pt modelId="{B8127D4C-C721-4733-ABEE-5606166B642D}" type="pres">
      <dgm:prSet presAssocID="{FF065939-BFB2-4AF7-8AB8-580BA995BB4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F1726E8A-2FF6-46B5-B0ED-AC930DD9DF5B}" type="pres">
      <dgm:prSet presAssocID="{FF065939-BFB2-4AF7-8AB8-580BA995BB44}" presName="dummy" presStyleCnt="0"/>
      <dgm:spPr/>
    </dgm:pt>
    <dgm:pt modelId="{5D774A1E-5EB9-444B-823E-0A0654915D5B}" type="pres">
      <dgm:prSet presAssocID="{C122B2DF-E8AA-4505-B370-30E5370123B0}" presName="sibTrans" presStyleLbl="sibTrans2D1" presStyleIdx="4" presStyleCnt="6"/>
      <dgm:spPr/>
      <dgm:t>
        <a:bodyPr/>
        <a:lstStyle/>
        <a:p>
          <a:endParaRPr lang="lt-LT"/>
        </a:p>
      </dgm:t>
    </dgm:pt>
    <dgm:pt modelId="{4055246F-7235-4A20-BF69-D87402C3E084}" type="pres">
      <dgm:prSet presAssocID="{2BC9E06D-C7AE-4E85-9D0F-B78FC2281EE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5416E9FD-CC42-431E-AD2D-96F0102B3A7B}" type="pres">
      <dgm:prSet presAssocID="{2BC9E06D-C7AE-4E85-9D0F-B78FC2281EEB}" presName="dummy" presStyleCnt="0"/>
      <dgm:spPr/>
    </dgm:pt>
    <dgm:pt modelId="{FA79D6EF-A333-4A13-89B6-5AE4CF1AA583}" type="pres">
      <dgm:prSet presAssocID="{37DF2813-F761-4091-8FC7-FA4A435B1ED0}" presName="sibTrans" presStyleLbl="sibTrans2D1" presStyleIdx="5" presStyleCnt="6"/>
      <dgm:spPr/>
      <dgm:t>
        <a:bodyPr/>
        <a:lstStyle/>
        <a:p>
          <a:endParaRPr lang="lt-LT"/>
        </a:p>
      </dgm:t>
    </dgm:pt>
  </dgm:ptLst>
  <dgm:cxnLst>
    <dgm:cxn modelId="{7B135F98-2C8F-4883-9B3D-B8D511E0478C}" srcId="{2DAD26BC-C4DB-4FC6-A700-4552699267BF}" destId="{5C41D5B4-6445-4633-9F2E-CC45B9AE419F}" srcOrd="0" destOrd="0" parTransId="{0BDB3B73-A51C-4AA6-B729-E436C9E83D89}" sibTransId="{41A53F04-62F3-41C7-B019-BCAE35602D9D}"/>
    <dgm:cxn modelId="{FBE996AE-D9F9-46FC-A019-71A93EE460DB}" type="presOf" srcId="{C122B2DF-E8AA-4505-B370-30E5370123B0}" destId="{5D774A1E-5EB9-444B-823E-0A0654915D5B}" srcOrd="0" destOrd="0" presId="urn:microsoft.com/office/officeart/2005/8/layout/radial6"/>
    <dgm:cxn modelId="{BBC8A429-9D79-4844-AFD3-5320CAB4B9EE}" type="presOf" srcId="{FF065939-BFB2-4AF7-8AB8-580BA995BB44}" destId="{B8127D4C-C721-4733-ABEE-5606166B642D}" srcOrd="0" destOrd="0" presId="urn:microsoft.com/office/officeart/2005/8/layout/radial6"/>
    <dgm:cxn modelId="{D379A378-61B7-45FA-8721-A0F7893B4EB2}" type="presOf" srcId="{A38EC7C3-8A07-467D-B672-B08629FA9775}" destId="{4559D213-D48E-4638-8349-E5AB4E953F8F}" srcOrd="0" destOrd="0" presId="urn:microsoft.com/office/officeart/2005/8/layout/radial6"/>
    <dgm:cxn modelId="{9EB021A3-7EC0-4AB5-9C37-35631C62A25D}" srcId="{2DAD26BC-C4DB-4FC6-A700-4552699267BF}" destId="{2BC9E06D-C7AE-4E85-9D0F-B78FC2281EEB}" srcOrd="5" destOrd="0" parTransId="{6C52267E-1A8C-4BCD-BED3-A65F217A8529}" sibTransId="{37DF2813-F761-4091-8FC7-FA4A435B1ED0}"/>
    <dgm:cxn modelId="{8AAF0905-0B31-4518-B0FB-EA4EC7800199}" srcId="{2DAD26BC-C4DB-4FC6-A700-4552699267BF}" destId="{36C7E675-5059-489C-8929-B5B95BF3ECAE}" srcOrd="1" destOrd="0" parTransId="{E38FCFFD-E881-492A-88C9-B6DD20314BC1}" sibTransId="{7543896A-A1D4-489D-A2E0-B6E2043E3075}"/>
    <dgm:cxn modelId="{B4A86324-8663-4B58-94EC-3377D6C9AF11}" type="presOf" srcId="{37DF2813-F761-4091-8FC7-FA4A435B1ED0}" destId="{FA79D6EF-A333-4A13-89B6-5AE4CF1AA583}" srcOrd="0" destOrd="0" presId="urn:microsoft.com/office/officeart/2005/8/layout/radial6"/>
    <dgm:cxn modelId="{3DBF23F0-BEFC-41B7-8400-9082CF711185}" type="presOf" srcId="{5C41D5B4-6445-4633-9F2E-CC45B9AE419F}" destId="{FBC0A476-6C4B-4647-BBF7-BFF4BC55D5DB}" srcOrd="0" destOrd="0" presId="urn:microsoft.com/office/officeart/2005/8/layout/radial6"/>
    <dgm:cxn modelId="{7829A1BC-703F-401E-A8D9-6808B39D2B74}" type="presOf" srcId="{4B7596E1-68B7-413A-8C6C-B1156A806CD3}" destId="{812D4776-0B17-4657-A325-A425899C4380}" srcOrd="0" destOrd="0" presId="urn:microsoft.com/office/officeart/2005/8/layout/radial6"/>
    <dgm:cxn modelId="{9B23E316-FD09-430F-810C-FE2EC634796F}" type="presOf" srcId="{36C7E675-5059-489C-8929-B5B95BF3ECAE}" destId="{8DAB23B0-6902-42B5-B2CC-03D2313521C0}" srcOrd="0" destOrd="0" presId="urn:microsoft.com/office/officeart/2005/8/layout/radial6"/>
    <dgm:cxn modelId="{04C5C3FD-024A-477C-9F37-42E5A109BC5D}" type="presOf" srcId="{2DAD26BC-C4DB-4FC6-A700-4552699267BF}" destId="{99474C4B-56AE-4501-B240-4030B081F83C}" srcOrd="0" destOrd="0" presId="urn:microsoft.com/office/officeart/2005/8/layout/radial6"/>
    <dgm:cxn modelId="{99002926-C983-494F-836F-863180EA053B}" srcId="{2DAD26BC-C4DB-4FC6-A700-4552699267BF}" destId="{FF065939-BFB2-4AF7-8AB8-580BA995BB44}" srcOrd="4" destOrd="0" parTransId="{8F39C1F5-D085-4FBB-BF32-AA4EABBCE105}" sibTransId="{C122B2DF-E8AA-4505-B370-30E5370123B0}"/>
    <dgm:cxn modelId="{6BFAD65F-424B-47AD-A076-F85EA312C963}" type="presOf" srcId="{67AFE57D-FD6C-49A9-9F59-0236DBA7EC91}" destId="{9D5F3A4A-C9FB-4783-BE5E-6D714CDA2C98}" srcOrd="0" destOrd="0" presId="urn:microsoft.com/office/officeart/2005/8/layout/radial6"/>
    <dgm:cxn modelId="{AE9C268C-8B8A-4C81-8EB0-D24CE6E23131}" type="presOf" srcId="{6405C964-B359-480F-8F7B-CF1624C801B2}" destId="{4958A028-551B-46EA-A69B-D2ED5DC74694}" srcOrd="0" destOrd="0" presId="urn:microsoft.com/office/officeart/2005/8/layout/radial6"/>
    <dgm:cxn modelId="{E8E2A81A-358D-4BB6-9BAE-BE3847E03CE4}" srcId="{2DAD26BC-C4DB-4FC6-A700-4552699267BF}" destId="{67AFE57D-FD6C-49A9-9F59-0236DBA7EC91}" srcOrd="3" destOrd="0" parTransId="{7A5FCFEB-626F-46BE-A3D6-13B03114CA96}" sibTransId="{A38EC7C3-8A07-467D-B672-B08629FA9775}"/>
    <dgm:cxn modelId="{EF193436-63AF-474E-8609-830C42828694}" type="presOf" srcId="{41A53F04-62F3-41C7-B019-BCAE35602D9D}" destId="{BA606CEC-CE4E-49C1-89AA-EC1D2E731C6F}" srcOrd="0" destOrd="0" presId="urn:microsoft.com/office/officeart/2005/8/layout/radial6"/>
    <dgm:cxn modelId="{83B6AF38-40E0-4AF4-9985-8D44289107C2}" type="presOf" srcId="{2BC9E06D-C7AE-4E85-9D0F-B78FC2281EEB}" destId="{4055246F-7235-4A20-BF69-D87402C3E084}" srcOrd="0" destOrd="0" presId="urn:microsoft.com/office/officeart/2005/8/layout/radial6"/>
    <dgm:cxn modelId="{D0716AA5-9FB5-4C40-AD44-0AB021299533}" srcId="{2DAD26BC-C4DB-4FC6-A700-4552699267BF}" destId="{6405C964-B359-480F-8F7B-CF1624C801B2}" srcOrd="2" destOrd="0" parTransId="{1D9A7FA5-179E-40AB-81D6-4711F31B9F19}" sibTransId="{4B7596E1-68B7-413A-8C6C-B1156A806CD3}"/>
    <dgm:cxn modelId="{6C43F0A1-B55F-47FC-B27E-BC8CCF7518D0}" srcId="{64B0376A-B004-4B19-AD4B-FAE22021D70B}" destId="{2DAD26BC-C4DB-4FC6-A700-4552699267BF}" srcOrd="0" destOrd="0" parTransId="{052CDF3D-BBE2-4F15-87E3-2059CA35AE99}" sibTransId="{F9A24F47-5FE3-43B3-BA3C-DE37B7DF61AD}"/>
    <dgm:cxn modelId="{D592213C-754D-4E29-A28B-47B5942C2925}" type="presOf" srcId="{7543896A-A1D4-489D-A2E0-B6E2043E3075}" destId="{CD3C7571-6165-46A5-8255-92E8B2579FE0}" srcOrd="0" destOrd="0" presId="urn:microsoft.com/office/officeart/2005/8/layout/radial6"/>
    <dgm:cxn modelId="{3304D09C-B424-443E-A777-E44849BC0666}" type="presOf" srcId="{64B0376A-B004-4B19-AD4B-FAE22021D70B}" destId="{6EC89D64-EEDF-4841-932C-DF5F50B77933}" srcOrd="0" destOrd="0" presId="urn:microsoft.com/office/officeart/2005/8/layout/radial6"/>
    <dgm:cxn modelId="{E9EC13B7-3359-43D0-9BB2-DF1E991B61EE}" type="presParOf" srcId="{6EC89D64-EEDF-4841-932C-DF5F50B77933}" destId="{99474C4B-56AE-4501-B240-4030B081F83C}" srcOrd="0" destOrd="0" presId="urn:microsoft.com/office/officeart/2005/8/layout/radial6"/>
    <dgm:cxn modelId="{0DE784C2-1AC1-4E62-A71D-8A4190FB2ECB}" type="presParOf" srcId="{6EC89D64-EEDF-4841-932C-DF5F50B77933}" destId="{FBC0A476-6C4B-4647-BBF7-BFF4BC55D5DB}" srcOrd="1" destOrd="0" presId="urn:microsoft.com/office/officeart/2005/8/layout/radial6"/>
    <dgm:cxn modelId="{E77A45BC-543C-4056-BBC3-286024F25140}" type="presParOf" srcId="{6EC89D64-EEDF-4841-932C-DF5F50B77933}" destId="{5A531B37-A53E-49E5-B9BE-64C8842901FA}" srcOrd="2" destOrd="0" presId="urn:microsoft.com/office/officeart/2005/8/layout/radial6"/>
    <dgm:cxn modelId="{E2C5F25B-AD27-4BAC-A109-7A377D9494E3}" type="presParOf" srcId="{6EC89D64-EEDF-4841-932C-DF5F50B77933}" destId="{BA606CEC-CE4E-49C1-89AA-EC1D2E731C6F}" srcOrd="3" destOrd="0" presId="urn:microsoft.com/office/officeart/2005/8/layout/radial6"/>
    <dgm:cxn modelId="{3B7A7F7A-CAC0-4C36-AC0C-98C889CD72CB}" type="presParOf" srcId="{6EC89D64-EEDF-4841-932C-DF5F50B77933}" destId="{8DAB23B0-6902-42B5-B2CC-03D2313521C0}" srcOrd="4" destOrd="0" presId="urn:microsoft.com/office/officeart/2005/8/layout/radial6"/>
    <dgm:cxn modelId="{D776AA05-E78A-4DE3-AA46-1B62B6E4EE64}" type="presParOf" srcId="{6EC89D64-EEDF-4841-932C-DF5F50B77933}" destId="{B4E79737-5C3A-4634-82B2-93C3C69DFD79}" srcOrd="5" destOrd="0" presId="urn:microsoft.com/office/officeart/2005/8/layout/radial6"/>
    <dgm:cxn modelId="{85F6C0A1-330A-4505-A63B-E97DA0D8290F}" type="presParOf" srcId="{6EC89D64-EEDF-4841-932C-DF5F50B77933}" destId="{CD3C7571-6165-46A5-8255-92E8B2579FE0}" srcOrd="6" destOrd="0" presId="urn:microsoft.com/office/officeart/2005/8/layout/radial6"/>
    <dgm:cxn modelId="{094A7586-9122-40A3-90B8-93DEC8C1C071}" type="presParOf" srcId="{6EC89D64-EEDF-4841-932C-DF5F50B77933}" destId="{4958A028-551B-46EA-A69B-D2ED5DC74694}" srcOrd="7" destOrd="0" presId="urn:microsoft.com/office/officeart/2005/8/layout/radial6"/>
    <dgm:cxn modelId="{7A61D0CC-3C4B-4C39-BC94-51F38232F477}" type="presParOf" srcId="{6EC89D64-EEDF-4841-932C-DF5F50B77933}" destId="{82B7680D-6389-42F2-9D74-163F94FFD31E}" srcOrd="8" destOrd="0" presId="urn:microsoft.com/office/officeart/2005/8/layout/radial6"/>
    <dgm:cxn modelId="{A82264CF-FE8F-496D-B89C-ABF2DC756B44}" type="presParOf" srcId="{6EC89D64-EEDF-4841-932C-DF5F50B77933}" destId="{812D4776-0B17-4657-A325-A425899C4380}" srcOrd="9" destOrd="0" presId="urn:microsoft.com/office/officeart/2005/8/layout/radial6"/>
    <dgm:cxn modelId="{86D8B057-1473-407D-AA09-80CD8EC0467A}" type="presParOf" srcId="{6EC89D64-EEDF-4841-932C-DF5F50B77933}" destId="{9D5F3A4A-C9FB-4783-BE5E-6D714CDA2C98}" srcOrd="10" destOrd="0" presId="urn:microsoft.com/office/officeart/2005/8/layout/radial6"/>
    <dgm:cxn modelId="{FD1F6B45-FE51-4646-BCDF-2EF631145462}" type="presParOf" srcId="{6EC89D64-EEDF-4841-932C-DF5F50B77933}" destId="{54F9062E-3095-4213-AAA0-2B69EA0A0595}" srcOrd="11" destOrd="0" presId="urn:microsoft.com/office/officeart/2005/8/layout/radial6"/>
    <dgm:cxn modelId="{E85EFD75-3F8C-46A2-92CB-7D0134DEC034}" type="presParOf" srcId="{6EC89D64-EEDF-4841-932C-DF5F50B77933}" destId="{4559D213-D48E-4638-8349-E5AB4E953F8F}" srcOrd="12" destOrd="0" presId="urn:microsoft.com/office/officeart/2005/8/layout/radial6"/>
    <dgm:cxn modelId="{EEC9EF97-18D6-48D2-BA4D-DDFCA59C8152}" type="presParOf" srcId="{6EC89D64-EEDF-4841-932C-DF5F50B77933}" destId="{B8127D4C-C721-4733-ABEE-5606166B642D}" srcOrd="13" destOrd="0" presId="urn:microsoft.com/office/officeart/2005/8/layout/radial6"/>
    <dgm:cxn modelId="{A6D87E99-2155-450F-82EE-B739600DE46D}" type="presParOf" srcId="{6EC89D64-EEDF-4841-932C-DF5F50B77933}" destId="{F1726E8A-2FF6-46B5-B0ED-AC930DD9DF5B}" srcOrd="14" destOrd="0" presId="urn:microsoft.com/office/officeart/2005/8/layout/radial6"/>
    <dgm:cxn modelId="{E26456FD-4B2E-433A-8AFD-BF36BC5FCE0E}" type="presParOf" srcId="{6EC89D64-EEDF-4841-932C-DF5F50B77933}" destId="{5D774A1E-5EB9-444B-823E-0A0654915D5B}" srcOrd="15" destOrd="0" presId="urn:microsoft.com/office/officeart/2005/8/layout/radial6"/>
    <dgm:cxn modelId="{6D43825D-FCE4-4027-9980-C28090708018}" type="presParOf" srcId="{6EC89D64-EEDF-4841-932C-DF5F50B77933}" destId="{4055246F-7235-4A20-BF69-D87402C3E084}" srcOrd="16" destOrd="0" presId="urn:microsoft.com/office/officeart/2005/8/layout/radial6"/>
    <dgm:cxn modelId="{159EB8E9-E270-4366-BA9A-40E7E82084C4}" type="presParOf" srcId="{6EC89D64-EEDF-4841-932C-DF5F50B77933}" destId="{5416E9FD-CC42-431E-AD2D-96F0102B3A7B}" srcOrd="17" destOrd="0" presId="urn:microsoft.com/office/officeart/2005/8/layout/radial6"/>
    <dgm:cxn modelId="{1653D8CC-622B-4B95-A679-C083CFE5DED9}" type="presParOf" srcId="{6EC89D64-EEDF-4841-932C-DF5F50B77933}" destId="{FA79D6EF-A333-4A13-89B6-5AE4CF1AA583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3F8B2D-7A78-41BF-841D-5757F04A6B8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1721DFFE-AB21-43F3-80D5-B501426401CF}">
      <dgm:prSet phldrT="[Tekstas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lt-LT" dirty="0"/>
            <a:t>LGK vertėjas</a:t>
          </a:r>
        </a:p>
      </dgm:t>
    </dgm:pt>
    <dgm:pt modelId="{12EB678F-3391-405A-A696-33B275CFCDB8}" type="parTrans" cxnId="{8B9A8051-7E93-49AE-BFD2-CEF5A7EEC584}">
      <dgm:prSet/>
      <dgm:spPr/>
      <dgm:t>
        <a:bodyPr/>
        <a:lstStyle/>
        <a:p>
          <a:endParaRPr lang="lt-LT"/>
        </a:p>
      </dgm:t>
    </dgm:pt>
    <dgm:pt modelId="{79F32E7F-9EE5-4468-87C5-8F63F14700C6}" type="sibTrans" cxnId="{8B9A8051-7E93-49AE-BFD2-CEF5A7EEC584}">
      <dgm:prSet/>
      <dgm:spPr/>
      <dgm:t>
        <a:bodyPr/>
        <a:lstStyle/>
        <a:p>
          <a:endParaRPr lang="lt-LT"/>
        </a:p>
      </dgm:t>
    </dgm:pt>
    <dgm:pt modelId="{9AACA36A-A649-4085-8267-B04E6BEC0181}">
      <dgm:prSet phldrT="[Tekstas]"/>
      <dgm:spPr/>
      <dgm:t>
        <a:bodyPr/>
        <a:lstStyle/>
        <a:p>
          <a:r>
            <a:rPr lang="lt-LT" dirty="0"/>
            <a:t>Didinti LGK vertėjų skaičių švietime</a:t>
          </a:r>
        </a:p>
      </dgm:t>
    </dgm:pt>
    <dgm:pt modelId="{1FEB0537-49E0-41D1-B540-A852A60A4449}" type="parTrans" cxnId="{962C6FE4-4209-4D2F-B513-368D73401C8C}">
      <dgm:prSet/>
      <dgm:spPr/>
      <dgm:t>
        <a:bodyPr/>
        <a:lstStyle/>
        <a:p>
          <a:endParaRPr lang="lt-LT"/>
        </a:p>
      </dgm:t>
    </dgm:pt>
    <dgm:pt modelId="{E123D56B-094F-4EE0-91B7-4146248E4F9D}" type="sibTrans" cxnId="{962C6FE4-4209-4D2F-B513-368D73401C8C}">
      <dgm:prSet/>
      <dgm:spPr/>
      <dgm:t>
        <a:bodyPr/>
        <a:lstStyle/>
        <a:p>
          <a:endParaRPr lang="lt-LT"/>
        </a:p>
      </dgm:t>
    </dgm:pt>
    <dgm:pt modelId="{EAC93CE4-DB9C-4C1F-A854-C8FDCD7DE4AB}">
      <dgm:prSet phldrT="[Tekstas]"/>
      <dgm:spPr/>
      <dgm:t>
        <a:bodyPr/>
        <a:lstStyle/>
        <a:p>
          <a:r>
            <a:rPr lang="lt-LT" dirty="0"/>
            <a:t>Rengti specializuotus LGK vertėjus švietimui</a:t>
          </a:r>
        </a:p>
      </dgm:t>
    </dgm:pt>
    <dgm:pt modelId="{47488F11-3A21-4403-AE0E-00B7F975E80A}" type="parTrans" cxnId="{6A965719-B37F-4AA7-8452-45884080A45B}">
      <dgm:prSet/>
      <dgm:spPr/>
      <dgm:t>
        <a:bodyPr/>
        <a:lstStyle/>
        <a:p>
          <a:endParaRPr lang="lt-LT"/>
        </a:p>
      </dgm:t>
    </dgm:pt>
    <dgm:pt modelId="{E5BFBDBC-4BA0-41C9-86AE-7F02903F8A6D}" type="sibTrans" cxnId="{6A965719-B37F-4AA7-8452-45884080A45B}">
      <dgm:prSet/>
      <dgm:spPr/>
      <dgm:t>
        <a:bodyPr/>
        <a:lstStyle/>
        <a:p>
          <a:endParaRPr lang="lt-LT"/>
        </a:p>
      </dgm:t>
    </dgm:pt>
    <dgm:pt modelId="{5BF3AEED-FC08-4FE0-B122-6E56D7DB2637}">
      <dgm:prSet phldrT="[Tekstas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lt-LT" dirty="0"/>
            <a:t>Mokytojas mokantis LGK</a:t>
          </a:r>
        </a:p>
      </dgm:t>
    </dgm:pt>
    <dgm:pt modelId="{B522E70B-4C76-43E4-9271-8FAECBFE90D8}" type="parTrans" cxnId="{423BB972-3E3A-4D84-B7B2-6B80165323B6}">
      <dgm:prSet/>
      <dgm:spPr/>
      <dgm:t>
        <a:bodyPr/>
        <a:lstStyle/>
        <a:p>
          <a:endParaRPr lang="lt-LT"/>
        </a:p>
      </dgm:t>
    </dgm:pt>
    <dgm:pt modelId="{7275E104-A994-4544-94EB-198FD2D27578}" type="sibTrans" cxnId="{423BB972-3E3A-4D84-B7B2-6B80165323B6}">
      <dgm:prSet/>
      <dgm:spPr/>
      <dgm:t>
        <a:bodyPr/>
        <a:lstStyle/>
        <a:p>
          <a:endParaRPr lang="lt-LT"/>
        </a:p>
      </dgm:t>
    </dgm:pt>
    <dgm:pt modelId="{172A3E1F-8026-495B-BE78-FD3C071D72FE}">
      <dgm:prSet phldrT="[Tekstas]"/>
      <dgm:spPr/>
      <dgm:t>
        <a:bodyPr/>
        <a:lstStyle/>
        <a:p>
          <a:r>
            <a:rPr lang="lt-LT" dirty="0"/>
            <a:t>LGK mokymai (sistemingi)</a:t>
          </a:r>
        </a:p>
      </dgm:t>
    </dgm:pt>
    <dgm:pt modelId="{4FDADE0D-93DD-4B3E-AAB3-58CEF2E1C2E6}" type="parTrans" cxnId="{E8844C8F-4157-4199-BF51-5413F32C31F7}">
      <dgm:prSet/>
      <dgm:spPr/>
      <dgm:t>
        <a:bodyPr/>
        <a:lstStyle/>
        <a:p>
          <a:endParaRPr lang="lt-LT"/>
        </a:p>
      </dgm:t>
    </dgm:pt>
    <dgm:pt modelId="{4150ECC0-24F0-45B1-BF69-52022FB23481}" type="sibTrans" cxnId="{E8844C8F-4157-4199-BF51-5413F32C31F7}">
      <dgm:prSet/>
      <dgm:spPr/>
      <dgm:t>
        <a:bodyPr/>
        <a:lstStyle/>
        <a:p>
          <a:endParaRPr lang="lt-LT"/>
        </a:p>
      </dgm:t>
    </dgm:pt>
    <dgm:pt modelId="{90BC406D-53ED-44C8-A552-549E84ACB40F}">
      <dgm:prSet phldrT="[Tekstas]"/>
      <dgm:spPr/>
      <dgm:t>
        <a:bodyPr/>
        <a:lstStyle/>
        <a:p>
          <a:r>
            <a:rPr lang="lt-LT" dirty="0"/>
            <a:t>Mokytojų motyvacija mokytis</a:t>
          </a:r>
        </a:p>
      </dgm:t>
    </dgm:pt>
    <dgm:pt modelId="{FD73FB28-8441-4A0A-83E6-E5BCD5A32371}" type="parTrans" cxnId="{D4F7236E-CF17-4F35-BCFF-3F6C0667CD21}">
      <dgm:prSet/>
      <dgm:spPr/>
      <dgm:t>
        <a:bodyPr/>
        <a:lstStyle/>
        <a:p>
          <a:endParaRPr lang="lt-LT"/>
        </a:p>
      </dgm:t>
    </dgm:pt>
    <dgm:pt modelId="{975F55EC-1F66-42E0-9FF4-6F3A3695D64E}" type="sibTrans" cxnId="{D4F7236E-CF17-4F35-BCFF-3F6C0667CD21}">
      <dgm:prSet/>
      <dgm:spPr/>
      <dgm:t>
        <a:bodyPr/>
        <a:lstStyle/>
        <a:p>
          <a:endParaRPr lang="lt-LT"/>
        </a:p>
      </dgm:t>
    </dgm:pt>
    <dgm:pt modelId="{2F430F29-A13C-442F-B356-3093B2F71E88}">
      <dgm:prSet phldrT="[Tekstas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lt-LT" dirty="0"/>
            <a:t>Mokymo priemonės LGK</a:t>
          </a:r>
        </a:p>
      </dgm:t>
    </dgm:pt>
    <dgm:pt modelId="{27F33D09-BF26-4336-8F3D-7547B6F4938A}" type="parTrans" cxnId="{ED77E0EA-6DE0-4B66-86A7-BDD9881536D3}">
      <dgm:prSet/>
      <dgm:spPr/>
      <dgm:t>
        <a:bodyPr/>
        <a:lstStyle/>
        <a:p>
          <a:endParaRPr lang="lt-LT"/>
        </a:p>
      </dgm:t>
    </dgm:pt>
    <dgm:pt modelId="{8D6EC47A-EE5D-4987-92DD-6320B6672D90}" type="sibTrans" cxnId="{ED77E0EA-6DE0-4B66-86A7-BDD9881536D3}">
      <dgm:prSet/>
      <dgm:spPr/>
      <dgm:t>
        <a:bodyPr/>
        <a:lstStyle/>
        <a:p>
          <a:endParaRPr lang="lt-LT"/>
        </a:p>
      </dgm:t>
    </dgm:pt>
    <dgm:pt modelId="{E0D6C48B-DBED-48A4-B09F-61B9CE1F6B4B}">
      <dgm:prSet phldrT="[Tekstas]"/>
      <dgm:spPr/>
      <dgm:t>
        <a:bodyPr/>
        <a:lstStyle/>
        <a:p>
          <a:r>
            <a:rPr lang="lt-LT" dirty="0"/>
            <a:t>Priemonių gestų kalba rengimas</a:t>
          </a:r>
        </a:p>
      </dgm:t>
    </dgm:pt>
    <dgm:pt modelId="{34FFDDC0-E8C5-400F-86A3-1E20040F2B2E}" type="parTrans" cxnId="{C49D648D-DFE2-408E-B6AE-90A2480F3E62}">
      <dgm:prSet/>
      <dgm:spPr/>
      <dgm:t>
        <a:bodyPr/>
        <a:lstStyle/>
        <a:p>
          <a:endParaRPr lang="lt-LT"/>
        </a:p>
      </dgm:t>
    </dgm:pt>
    <dgm:pt modelId="{8E6A9389-D4AB-4FA4-A568-1E9797396A88}" type="sibTrans" cxnId="{C49D648D-DFE2-408E-B6AE-90A2480F3E62}">
      <dgm:prSet/>
      <dgm:spPr/>
      <dgm:t>
        <a:bodyPr/>
        <a:lstStyle/>
        <a:p>
          <a:endParaRPr lang="lt-LT"/>
        </a:p>
      </dgm:t>
    </dgm:pt>
    <dgm:pt modelId="{DF349292-B582-470D-8B7E-ADA3D429D5EF}">
      <dgm:prSet phldrT="[Tekstas]"/>
      <dgm:spPr/>
      <dgm:t>
        <a:bodyPr/>
        <a:lstStyle/>
        <a:p>
          <a:r>
            <a:rPr lang="lt-LT" dirty="0"/>
            <a:t>Esamų priemonių pritaikymas kurčiųjų mokymui</a:t>
          </a:r>
        </a:p>
      </dgm:t>
    </dgm:pt>
    <dgm:pt modelId="{2965340D-4B16-4110-8C98-EEA189A11D6B}" type="parTrans" cxnId="{936C213F-423D-4B39-A9D6-23E97828D9EE}">
      <dgm:prSet/>
      <dgm:spPr/>
    </dgm:pt>
    <dgm:pt modelId="{722E6F9A-4B91-4353-B8EC-9B665375D80A}" type="sibTrans" cxnId="{936C213F-423D-4B39-A9D6-23E97828D9EE}">
      <dgm:prSet/>
      <dgm:spPr/>
    </dgm:pt>
    <dgm:pt modelId="{BCD44100-FF93-4557-A6A0-E075105E87B8}" type="pres">
      <dgm:prSet presAssocID="{EA3F8B2D-7A78-41BF-841D-5757F04A6B8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lt-LT"/>
        </a:p>
      </dgm:t>
    </dgm:pt>
    <dgm:pt modelId="{DD97A672-1A72-4275-A299-0D5BCF73E8D2}" type="pres">
      <dgm:prSet presAssocID="{1721DFFE-AB21-43F3-80D5-B501426401CF}" presName="composite" presStyleCnt="0"/>
      <dgm:spPr/>
    </dgm:pt>
    <dgm:pt modelId="{50BCCFFE-2965-427E-8D62-3E61296E27FC}" type="pres">
      <dgm:prSet presAssocID="{1721DFFE-AB21-43F3-80D5-B501426401C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5FB75352-EC71-4123-9DCD-EF6931DB2B49}" type="pres">
      <dgm:prSet presAssocID="{1721DFFE-AB21-43F3-80D5-B501426401C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BD4916DE-9B90-4CE2-98B2-3A76F0E8F634}" type="pres">
      <dgm:prSet presAssocID="{79F32E7F-9EE5-4468-87C5-8F63F14700C6}" presName="sp" presStyleCnt="0"/>
      <dgm:spPr/>
    </dgm:pt>
    <dgm:pt modelId="{E6B29A6C-3F81-45E4-B7B2-FA24ACBFB230}" type="pres">
      <dgm:prSet presAssocID="{5BF3AEED-FC08-4FE0-B122-6E56D7DB2637}" presName="composite" presStyleCnt="0"/>
      <dgm:spPr/>
    </dgm:pt>
    <dgm:pt modelId="{8600DB47-30E7-4C24-B1B6-7C21BB7B1217}" type="pres">
      <dgm:prSet presAssocID="{5BF3AEED-FC08-4FE0-B122-6E56D7DB2637}" presName="parentText" presStyleLbl="alignNode1" presStyleIdx="1" presStyleCnt="3" custLinFactNeighborX="0" custLinFactNeighborY="-981">
        <dgm:presLayoutVars>
          <dgm:chMax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988A0E22-308C-4736-9EB7-69E91DFC4FD1}" type="pres">
      <dgm:prSet presAssocID="{5BF3AEED-FC08-4FE0-B122-6E56D7DB263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BF34E0CD-8D06-4741-9FB6-E90F3CE07FC9}" type="pres">
      <dgm:prSet presAssocID="{7275E104-A994-4544-94EB-198FD2D27578}" presName="sp" presStyleCnt="0"/>
      <dgm:spPr/>
    </dgm:pt>
    <dgm:pt modelId="{AFAA96FF-7956-4AE3-B7FD-7182EF282ADF}" type="pres">
      <dgm:prSet presAssocID="{2F430F29-A13C-442F-B356-3093B2F71E88}" presName="composite" presStyleCnt="0"/>
      <dgm:spPr/>
    </dgm:pt>
    <dgm:pt modelId="{F8086557-A71D-438A-B3A4-734DF536045F}" type="pres">
      <dgm:prSet presAssocID="{2F430F29-A13C-442F-B356-3093B2F71E88}" presName="parentText" presStyleLbl="alignNode1" presStyleIdx="2" presStyleCnt="3" custLinFactNeighborX="-210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0F540A5E-A18B-4DF6-B74F-0254CDA420AB}" type="pres">
      <dgm:prSet presAssocID="{2F430F29-A13C-442F-B356-3093B2F71E8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ED77E0EA-6DE0-4B66-86A7-BDD9881536D3}" srcId="{EA3F8B2D-7A78-41BF-841D-5757F04A6B89}" destId="{2F430F29-A13C-442F-B356-3093B2F71E88}" srcOrd="2" destOrd="0" parTransId="{27F33D09-BF26-4336-8F3D-7547B6F4938A}" sibTransId="{8D6EC47A-EE5D-4987-92DD-6320B6672D90}"/>
    <dgm:cxn modelId="{D6BF2EE0-8F76-451F-8B5E-AE3556027B69}" type="presOf" srcId="{2F430F29-A13C-442F-B356-3093B2F71E88}" destId="{F8086557-A71D-438A-B3A4-734DF536045F}" srcOrd="0" destOrd="0" presId="urn:microsoft.com/office/officeart/2005/8/layout/chevron2"/>
    <dgm:cxn modelId="{CD76B61F-B098-4882-905F-728C6A38791D}" type="presOf" srcId="{1721DFFE-AB21-43F3-80D5-B501426401CF}" destId="{50BCCFFE-2965-427E-8D62-3E61296E27FC}" srcOrd="0" destOrd="0" presId="urn:microsoft.com/office/officeart/2005/8/layout/chevron2"/>
    <dgm:cxn modelId="{423BB972-3E3A-4D84-B7B2-6B80165323B6}" srcId="{EA3F8B2D-7A78-41BF-841D-5757F04A6B89}" destId="{5BF3AEED-FC08-4FE0-B122-6E56D7DB2637}" srcOrd="1" destOrd="0" parTransId="{B522E70B-4C76-43E4-9271-8FAECBFE90D8}" sibTransId="{7275E104-A994-4544-94EB-198FD2D27578}"/>
    <dgm:cxn modelId="{BDE3CC7B-CF0D-49D1-B1A4-436028FA81B7}" type="presOf" srcId="{DF349292-B582-470D-8B7E-ADA3D429D5EF}" destId="{0F540A5E-A18B-4DF6-B74F-0254CDA420AB}" srcOrd="0" destOrd="1" presId="urn:microsoft.com/office/officeart/2005/8/layout/chevron2"/>
    <dgm:cxn modelId="{962C6FE4-4209-4D2F-B513-368D73401C8C}" srcId="{1721DFFE-AB21-43F3-80D5-B501426401CF}" destId="{9AACA36A-A649-4085-8267-B04E6BEC0181}" srcOrd="0" destOrd="0" parTransId="{1FEB0537-49E0-41D1-B540-A852A60A4449}" sibTransId="{E123D56B-094F-4EE0-91B7-4146248E4F9D}"/>
    <dgm:cxn modelId="{8B9A8051-7E93-49AE-BFD2-CEF5A7EEC584}" srcId="{EA3F8B2D-7A78-41BF-841D-5757F04A6B89}" destId="{1721DFFE-AB21-43F3-80D5-B501426401CF}" srcOrd="0" destOrd="0" parTransId="{12EB678F-3391-405A-A696-33B275CFCDB8}" sibTransId="{79F32E7F-9EE5-4468-87C5-8F63F14700C6}"/>
    <dgm:cxn modelId="{82314A14-2453-4205-B92A-493345EF0F8F}" type="presOf" srcId="{EAC93CE4-DB9C-4C1F-A854-C8FDCD7DE4AB}" destId="{5FB75352-EC71-4123-9DCD-EF6931DB2B49}" srcOrd="0" destOrd="1" presId="urn:microsoft.com/office/officeart/2005/8/layout/chevron2"/>
    <dgm:cxn modelId="{0C90091C-9D76-4D58-9947-C2D443C74715}" type="presOf" srcId="{5BF3AEED-FC08-4FE0-B122-6E56D7DB2637}" destId="{8600DB47-30E7-4C24-B1B6-7C21BB7B1217}" srcOrd="0" destOrd="0" presId="urn:microsoft.com/office/officeart/2005/8/layout/chevron2"/>
    <dgm:cxn modelId="{0D196A40-2847-47A7-9A57-EEA3391B2497}" type="presOf" srcId="{172A3E1F-8026-495B-BE78-FD3C071D72FE}" destId="{988A0E22-308C-4736-9EB7-69E91DFC4FD1}" srcOrd="0" destOrd="0" presId="urn:microsoft.com/office/officeart/2005/8/layout/chevron2"/>
    <dgm:cxn modelId="{D4F7236E-CF17-4F35-BCFF-3F6C0667CD21}" srcId="{5BF3AEED-FC08-4FE0-B122-6E56D7DB2637}" destId="{90BC406D-53ED-44C8-A552-549E84ACB40F}" srcOrd="1" destOrd="0" parTransId="{FD73FB28-8441-4A0A-83E6-E5BCD5A32371}" sibTransId="{975F55EC-1F66-42E0-9FF4-6F3A3695D64E}"/>
    <dgm:cxn modelId="{936C213F-423D-4B39-A9D6-23E97828D9EE}" srcId="{2F430F29-A13C-442F-B356-3093B2F71E88}" destId="{DF349292-B582-470D-8B7E-ADA3D429D5EF}" srcOrd="1" destOrd="0" parTransId="{2965340D-4B16-4110-8C98-EEA189A11D6B}" sibTransId="{722E6F9A-4B91-4353-B8EC-9B665375D80A}"/>
    <dgm:cxn modelId="{1FA44DD0-46CB-440E-8CEA-FEEDC31D8C5A}" type="presOf" srcId="{EA3F8B2D-7A78-41BF-841D-5757F04A6B89}" destId="{BCD44100-FF93-4557-A6A0-E075105E87B8}" srcOrd="0" destOrd="0" presId="urn:microsoft.com/office/officeart/2005/8/layout/chevron2"/>
    <dgm:cxn modelId="{C49D648D-DFE2-408E-B6AE-90A2480F3E62}" srcId="{2F430F29-A13C-442F-B356-3093B2F71E88}" destId="{E0D6C48B-DBED-48A4-B09F-61B9CE1F6B4B}" srcOrd="0" destOrd="0" parTransId="{34FFDDC0-E8C5-400F-86A3-1E20040F2B2E}" sibTransId="{8E6A9389-D4AB-4FA4-A568-1E9797396A88}"/>
    <dgm:cxn modelId="{6A965719-B37F-4AA7-8452-45884080A45B}" srcId="{1721DFFE-AB21-43F3-80D5-B501426401CF}" destId="{EAC93CE4-DB9C-4C1F-A854-C8FDCD7DE4AB}" srcOrd="1" destOrd="0" parTransId="{47488F11-3A21-4403-AE0E-00B7F975E80A}" sibTransId="{E5BFBDBC-4BA0-41C9-86AE-7F02903F8A6D}"/>
    <dgm:cxn modelId="{6BC1AB9E-EA21-4A4D-90A7-C96316C984F5}" type="presOf" srcId="{9AACA36A-A649-4085-8267-B04E6BEC0181}" destId="{5FB75352-EC71-4123-9DCD-EF6931DB2B49}" srcOrd="0" destOrd="0" presId="urn:microsoft.com/office/officeart/2005/8/layout/chevron2"/>
    <dgm:cxn modelId="{3861978F-735F-4483-8741-D413C12BA5DD}" type="presOf" srcId="{90BC406D-53ED-44C8-A552-549E84ACB40F}" destId="{988A0E22-308C-4736-9EB7-69E91DFC4FD1}" srcOrd="0" destOrd="1" presId="urn:microsoft.com/office/officeart/2005/8/layout/chevron2"/>
    <dgm:cxn modelId="{13021D70-F1CC-494E-8EF3-104A74671E37}" type="presOf" srcId="{E0D6C48B-DBED-48A4-B09F-61B9CE1F6B4B}" destId="{0F540A5E-A18B-4DF6-B74F-0254CDA420AB}" srcOrd="0" destOrd="0" presId="urn:microsoft.com/office/officeart/2005/8/layout/chevron2"/>
    <dgm:cxn modelId="{E8844C8F-4157-4199-BF51-5413F32C31F7}" srcId="{5BF3AEED-FC08-4FE0-B122-6E56D7DB2637}" destId="{172A3E1F-8026-495B-BE78-FD3C071D72FE}" srcOrd="0" destOrd="0" parTransId="{4FDADE0D-93DD-4B3E-AAB3-58CEF2E1C2E6}" sibTransId="{4150ECC0-24F0-45B1-BF69-52022FB23481}"/>
    <dgm:cxn modelId="{70DC78E7-B076-4F6F-A225-80DE4837C672}" type="presParOf" srcId="{BCD44100-FF93-4557-A6A0-E075105E87B8}" destId="{DD97A672-1A72-4275-A299-0D5BCF73E8D2}" srcOrd="0" destOrd="0" presId="urn:microsoft.com/office/officeart/2005/8/layout/chevron2"/>
    <dgm:cxn modelId="{2C7C7EAC-5910-4632-9C0D-7861BF893BEE}" type="presParOf" srcId="{DD97A672-1A72-4275-A299-0D5BCF73E8D2}" destId="{50BCCFFE-2965-427E-8D62-3E61296E27FC}" srcOrd="0" destOrd="0" presId="urn:microsoft.com/office/officeart/2005/8/layout/chevron2"/>
    <dgm:cxn modelId="{F2BF224D-8C75-444B-864F-F97E1FFAADE7}" type="presParOf" srcId="{DD97A672-1A72-4275-A299-0D5BCF73E8D2}" destId="{5FB75352-EC71-4123-9DCD-EF6931DB2B49}" srcOrd="1" destOrd="0" presId="urn:microsoft.com/office/officeart/2005/8/layout/chevron2"/>
    <dgm:cxn modelId="{C3377894-5AA9-49C9-B3C1-D57B41CFD3C8}" type="presParOf" srcId="{BCD44100-FF93-4557-A6A0-E075105E87B8}" destId="{BD4916DE-9B90-4CE2-98B2-3A76F0E8F634}" srcOrd="1" destOrd="0" presId="urn:microsoft.com/office/officeart/2005/8/layout/chevron2"/>
    <dgm:cxn modelId="{C66E4F06-679F-4E03-BDD5-10D09905FB4A}" type="presParOf" srcId="{BCD44100-FF93-4557-A6A0-E075105E87B8}" destId="{E6B29A6C-3F81-45E4-B7B2-FA24ACBFB230}" srcOrd="2" destOrd="0" presId="urn:microsoft.com/office/officeart/2005/8/layout/chevron2"/>
    <dgm:cxn modelId="{7A9613DB-17CD-48F8-9DB3-C7F409AB9EB1}" type="presParOf" srcId="{E6B29A6C-3F81-45E4-B7B2-FA24ACBFB230}" destId="{8600DB47-30E7-4C24-B1B6-7C21BB7B1217}" srcOrd="0" destOrd="0" presId="urn:microsoft.com/office/officeart/2005/8/layout/chevron2"/>
    <dgm:cxn modelId="{F0750488-8BD8-4A41-B7C9-6E764448883F}" type="presParOf" srcId="{E6B29A6C-3F81-45E4-B7B2-FA24ACBFB230}" destId="{988A0E22-308C-4736-9EB7-69E91DFC4FD1}" srcOrd="1" destOrd="0" presId="urn:microsoft.com/office/officeart/2005/8/layout/chevron2"/>
    <dgm:cxn modelId="{B523301D-9245-4090-8287-10E3D2E8479D}" type="presParOf" srcId="{BCD44100-FF93-4557-A6A0-E075105E87B8}" destId="{BF34E0CD-8D06-4741-9FB6-E90F3CE07FC9}" srcOrd="3" destOrd="0" presId="urn:microsoft.com/office/officeart/2005/8/layout/chevron2"/>
    <dgm:cxn modelId="{9D5C2E21-90EA-413A-AACF-DAF76773365E}" type="presParOf" srcId="{BCD44100-FF93-4557-A6A0-E075105E87B8}" destId="{AFAA96FF-7956-4AE3-B7FD-7182EF282ADF}" srcOrd="4" destOrd="0" presId="urn:microsoft.com/office/officeart/2005/8/layout/chevron2"/>
    <dgm:cxn modelId="{630652B7-A32B-4A47-BDA0-1F4E46C520DE}" type="presParOf" srcId="{AFAA96FF-7956-4AE3-B7FD-7182EF282ADF}" destId="{F8086557-A71D-438A-B3A4-734DF536045F}" srcOrd="0" destOrd="0" presId="urn:microsoft.com/office/officeart/2005/8/layout/chevron2"/>
    <dgm:cxn modelId="{E711CFDB-2266-4EC7-B27C-8FD2DF193C36}" type="presParOf" srcId="{AFAA96FF-7956-4AE3-B7FD-7182EF282ADF}" destId="{0F540A5E-A18B-4DF6-B74F-0254CDA420A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91CBFF-996C-45F9-B68F-D5F44AA54C5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82CD7F08-EE32-4A83-B776-4D69C73322F7}">
      <dgm:prSet phldrT="[Tekstas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lt-LT" dirty="0"/>
            <a:t>Surdopedagogo pagalba</a:t>
          </a:r>
        </a:p>
      </dgm:t>
    </dgm:pt>
    <dgm:pt modelId="{91AFD649-B596-48D6-85A8-7FED502F682B}" type="parTrans" cxnId="{00CDA799-D274-4AE1-A774-94D06C30299D}">
      <dgm:prSet/>
      <dgm:spPr/>
      <dgm:t>
        <a:bodyPr/>
        <a:lstStyle/>
        <a:p>
          <a:endParaRPr lang="lt-LT"/>
        </a:p>
      </dgm:t>
    </dgm:pt>
    <dgm:pt modelId="{B2300F89-2F26-4844-BFC9-9F9E037B5AB7}" type="sibTrans" cxnId="{00CDA799-D274-4AE1-A774-94D06C30299D}">
      <dgm:prSet/>
      <dgm:spPr/>
      <dgm:t>
        <a:bodyPr/>
        <a:lstStyle/>
        <a:p>
          <a:endParaRPr lang="lt-LT"/>
        </a:p>
      </dgm:t>
    </dgm:pt>
    <dgm:pt modelId="{9E9CC712-4E19-47C9-BF43-2252D83CE248}">
      <dgm:prSet phldrT="[Tekstas]"/>
      <dgm:spPr/>
      <dgm:t>
        <a:bodyPr/>
        <a:lstStyle/>
        <a:p>
          <a:r>
            <a:rPr lang="lt-LT" dirty="0"/>
            <a:t>Rengti </a:t>
          </a:r>
          <a:r>
            <a:rPr lang="lt-LT" dirty="0" err="1"/>
            <a:t>surgopedagogus</a:t>
          </a:r>
          <a:endParaRPr lang="lt-LT" dirty="0"/>
        </a:p>
      </dgm:t>
    </dgm:pt>
    <dgm:pt modelId="{2BAD42D8-8780-401D-ABAB-1081804229AB}" type="parTrans" cxnId="{936A4F3C-23DA-4BBC-9AE1-134093813DB0}">
      <dgm:prSet/>
      <dgm:spPr/>
      <dgm:t>
        <a:bodyPr/>
        <a:lstStyle/>
        <a:p>
          <a:endParaRPr lang="lt-LT"/>
        </a:p>
      </dgm:t>
    </dgm:pt>
    <dgm:pt modelId="{A20D98F7-4A0C-4438-A08D-7ABB8F484DF3}" type="sibTrans" cxnId="{936A4F3C-23DA-4BBC-9AE1-134093813DB0}">
      <dgm:prSet/>
      <dgm:spPr/>
      <dgm:t>
        <a:bodyPr/>
        <a:lstStyle/>
        <a:p>
          <a:endParaRPr lang="lt-LT"/>
        </a:p>
      </dgm:t>
    </dgm:pt>
    <dgm:pt modelId="{D9DAB952-BBD6-44ED-8C6C-B7B6760F06A9}">
      <dgm:prSet phldrT="[Tekstas]"/>
      <dgm:spPr/>
      <dgm:t>
        <a:bodyPr/>
        <a:lstStyle/>
        <a:p>
          <a:r>
            <a:rPr lang="lt-LT" dirty="0"/>
            <a:t>Didinti motyvaciją dirbti</a:t>
          </a:r>
        </a:p>
      </dgm:t>
    </dgm:pt>
    <dgm:pt modelId="{0D621A1E-645A-41DA-AD56-5AA55DCF3AD4}" type="parTrans" cxnId="{DAFE5823-7B87-49E2-867D-C2E840E60748}">
      <dgm:prSet/>
      <dgm:spPr/>
      <dgm:t>
        <a:bodyPr/>
        <a:lstStyle/>
        <a:p>
          <a:endParaRPr lang="lt-LT"/>
        </a:p>
      </dgm:t>
    </dgm:pt>
    <dgm:pt modelId="{3A72D90E-2C75-452E-89AA-28EC3292FF3C}" type="sibTrans" cxnId="{DAFE5823-7B87-49E2-867D-C2E840E60748}">
      <dgm:prSet/>
      <dgm:spPr/>
      <dgm:t>
        <a:bodyPr/>
        <a:lstStyle/>
        <a:p>
          <a:endParaRPr lang="lt-LT"/>
        </a:p>
      </dgm:t>
    </dgm:pt>
    <dgm:pt modelId="{0942C7F7-8B3B-42D3-85D2-1022BB1C4EA8}">
      <dgm:prSet phldrT="[Tekstas]"/>
      <dgm:spPr>
        <a:solidFill>
          <a:srgbClr val="FFC000"/>
        </a:solidFill>
      </dgm:spPr>
      <dgm:t>
        <a:bodyPr/>
        <a:lstStyle/>
        <a:p>
          <a:r>
            <a:rPr lang="lt-LT" dirty="0"/>
            <a:t>Kurčiųjų bendruomenė</a:t>
          </a:r>
        </a:p>
      </dgm:t>
    </dgm:pt>
    <dgm:pt modelId="{86A740FF-5907-429C-861E-0E8B60FB0D18}" type="parTrans" cxnId="{4406D09E-39E0-4F62-ADDD-AC5EEF3782EF}">
      <dgm:prSet/>
      <dgm:spPr/>
      <dgm:t>
        <a:bodyPr/>
        <a:lstStyle/>
        <a:p>
          <a:endParaRPr lang="lt-LT"/>
        </a:p>
      </dgm:t>
    </dgm:pt>
    <dgm:pt modelId="{C4FAE563-3252-49AE-8E75-ED2B40E5AF8C}" type="sibTrans" cxnId="{4406D09E-39E0-4F62-ADDD-AC5EEF3782EF}">
      <dgm:prSet/>
      <dgm:spPr/>
      <dgm:t>
        <a:bodyPr/>
        <a:lstStyle/>
        <a:p>
          <a:endParaRPr lang="lt-LT"/>
        </a:p>
      </dgm:t>
    </dgm:pt>
    <dgm:pt modelId="{B8430790-4508-4C55-82B5-264D49836AF9}">
      <dgm:prSet phldrT="[Tekstas]"/>
      <dgm:spPr/>
      <dgm:t>
        <a:bodyPr/>
        <a:lstStyle/>
        <a:p>
          <a:r>
            <a:rPr lang="lt-LT" dirty="0"/>
            <a:t>Bendradarbiavimas su NVO</a:t>
          </a:r>
        </a:p>
      </dgm:t>
    </dgm:pt>
    <dgm:pt modelId="{DEB332A7-942D-494E-B119-2B5204591161}" type="parTrans" cxnId="{DFE1C566-9BBF-4A64-B12B-F450F27FCA53}">
      <dgm:prSet/>
      <dgm:spPr/>
      <dgm:t>
        <a:bodyPr/>
        <a:lstStyle/>
        <a:p>
          <a:endParaRPr lang="lt-LT"/>
        </a:p>
      </dgm:t>
    </dgm:pt>
    <dgm:pt modelId="{5800A98A-D72B-49C9-B927-9CDB1EFDF472}" type="sibTrans" cxnId="{DFE1C566-9BBF-4A64-B12B-F450F27FCA53}">
      <dgm:prSet/>
      <dgm:spPr/>
      <dgm:t>
        <a:bodyPr/>
        <a:lstStyle/>
        <a:p>
          <a:endParaRPr lang="lt-LT"/>
        </a:p>
      </dgm:t>
    </dgm:pt>
    <dgm:pt modelId="{CEA5049C-8AED-48CD-AD73-57BB1AA27135}">
      <dgm:prSet phldrT="[Tekstas]"/>
      <dgm:spPr/>
      <dgm:t>
        <a:bodyPr/>
        <a:lstStyle/>
        <a:p>
          <a:r>
            <a:rPr lang="lt-LT" dirty="0"/>
            <a:t>Kurčiųjų kultūra</a:t>
          </a:r>
        </a:p>
      </dgm:t>
    </dgm:pt>
    <dgm:pt modelId="{1E8A80CB-BA2C-41F8-B77A-DE78BDFDE205}" type="parTrans" cxnId="{A4EA13B3-C543-48CC-886F-F3FA14C322EC}">
      <dgm:prSet/>
      <dgm:spPr/>
      <dgm:t>
        <a:bodyPr/>
        <a:lstStyle/>
        <a:p>
          <a:endParaRPr lang="lt-LT"/>
        </a:p>
      </dgm:t>
    </dgm:pt>
    <dgm:pt modelId="{F13E63DA-D2AB-4C13-8238-7A77761BAFA3}" type="sibTrans" cxnId="{A4EA13B3-C543-48CC-886F-F3FA14C322EC}">
      <dgm:prSet/>
      <dgm:spPr/>
      <dgm:t>
        <a:bodyPr/>
        <a:lstStyle/>
        <a:p>
          <a:endParaRPr lang="lt-LT"/>
        </a:p>
      </dgm:t>
    </dgm:pt>
    <dgm:pt modelId="{419EEFB7-9CCA-437E-BBD3-07A5ABD5A9B4}">
      <dgm:prSet phldrT="[Tekstas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lt-LT" dirty="0"/>
            <a:t>Mokinio tėvai (globėjai)</a:t>
          </a:r>
        </a:p>
      </dgm:t>
    </dgm:pt>
    <dgm:pt modelId="{CB0B6E41-BB19-4264-AE53-A7141088C32D}" type="parTrans" cxnId="{3AC7F761-D742-4A64-85DF-B9EC5C12F944}">
      <dgm:prSet/>
      <dgm:spPr/>
      <dgm:t>
        <a:bodyPr/>
        <a:lstStyle/>
        <a:p>
          <a:endParaRPr lang="lt-LT"/>
        </a:p>
      </dgm:t>
    </dgm:pt>
    <dgm:pt modelId="{9BCD8EF0-0400-47C5-B5CB-590305295EB3}" type="sibTrans" cxnId="{3AC7F761-D742-4A64-85DF-B9EC5C12F944}">
      <dgm:prSet/>
      <dgm:spPr/>
      <dgm:t>
        <a:bodyPr/>
        <a:lstStyle/>
        <a:p>
          <a:endParaRPr lang="lt-LT"/>
        </a:p>
      </dgm:t>
    </dgm:pt>
    <dgm:pt modelId="{5C3A7D2B-3CDE-4E03-AA2A-69ACF787C53A}">
      <dgm:prSet phldrT="[Tekstas]"/>
      <dgm:spPr/>
      <dgm:t>
        <a:bodyPr/>
        <a:lstStyle/>
        <a:p>
          <a:r>
            <a:rPr lang="lt-LT" dirty="0"/>
            <a:t>Tėvų švietimas apie klausos negalią </a:t>
          </a:r>
        </a:p>
      </dgm:t>
    </dgm:pt>
    <dgm:pt modelId="{A359E887-929C-484D-AD89-0F34959A6EF7}" type="parTrans" cxnId="{96E661F5-B4E6-4B19-9402-35BEE211CF02}">
      <dgm:prSet/>
      <dgm:spPr/>
      <dgm:t>
        <a:bodyPr/>
        <a:lstStyle/>
        <a:p>
          <a:endParaRPr lang="lt-LT"/>
        </a:p>
      </dgm:t>
    </dgm:pt>
    <dgm:pt modelId="{BA550D4E-E4C4-46C5-8D03-F35BC0F69488}" type="sibTrans" cxnId="{96E661F5-B4E6-4B19-9402-35BEE211CF02}">
      <dgm:prSet/>
      <dgm:spPr/>
      <dgm:t>
        <a:bodyPr/>
        <a:lstStyle/>
        <a:p>
          <a:endParaRPr lang="lt-LT"/>
        </a:p>
      </dgm:t>
    </dgm:pt>
    <dgm:pt modelId="{F7E8FC0F-9066-4645-9D95-3E3520E8F472}">
      <dgm:prSet phldrT="[Tekstas]"/>
      <dgm:spPr/>
      <dgm:t>
        <a:bodyPr/>
        <a:lstStyle/>
        <a:p>
          <a:r>
            <a:rPr lang="lt-LT" dirty="0"/>
            <a:t>LGK mokymai tėvams</a:t>
          </a:r>
        </a:p>
      </dgm:t>
    </dgm:pt>
    <dgm:pt modelId="{6801D631-5D25-4BD8-BEE1-1CCCF5F60B93}" type="parTrans" cxnId="{78B132BF-8A6F-477F-B008-033D28D01AB4}">
      <dgm:prSet/>
      <dgm:spPr/>
      <dgm:t>
        <a:bodyPr/>
        <a:lstStyle/>
        <a:p>
          <a:endParaRPr lang="lt-LT"/>
        </a:p>
      </dgm:t>
    </dgm:pt>
    <dgm:pt modelId="{C1DAD8DA-7A7C-47DC-9179-7E42D78F0534}" type="sibTrans" cxnId="{78B132BF-8A6F-477F-B008-033D28D01AB4}">
      <dgm:prSet/>
      <dgm:spPr/>
      <dgm:t>
        <a:bodyPr/>
        <a:lstStyle/>
        <a:p>
          <a:endParaRPr lang="lt-LT"/>
        </a:p>
      </dgm:t>
    </dgm:pt>
    <dgm:pt modelId="{B4146608-B911-4421-8701-3CDDEFD585F5}">
      <dgm:prSet phldrT="[Tekstas]"/>
      <dgm:spPr/>
      <dgm:t>
        <a:bodyPr/>
        <a:lstStyle/>
        <a:p>
          <a:r>
            <a:rPr lang="lt-LT" dirty="0"/>
            <a:t>Tėvų teisėti lūkesčiai ir interesai</a:t>
          </a:r>
        </a:p>
      </dgm:t>
    </dgm:pt>
    <dgm:pt modelId="{35F92CD4-D238-4332-A226-A2EF4AC5E100}" type="parTrans" cxnId="{20DDCE85-E196-40C5-8890-63DBCADC2D5E}">
      <dgm:prSet/>
      <dgm:spPr/>
      <dgm:t>
        <a:bodyPr/>
        <a:lstStyle/>
        <a:p>
          <a:endParaRPr lang="lt-LT"/>
        </a:p>
      </dgm:t>
    </dgm:pt>
    <dgm:pt modelId="{2D4FDF93-44F3-4C81-8D2C-244AA42F2B52}" type="sibTrans" cxnId="{20DDCE85-E196-40C5-8890-63DBCADC2D5E}">
      <dgm:prSet/>
      <dgm:spPr/>
      <dgm:t>
        <a:bodyPr/>
        <a:lstStyle/>
        <a:p>
          <a:endParaRPr lang="lt-LT"/>
        </a:p>
      </dgm:t>
    </dgm:pt>
    <dgm:pt modelId="{16CE648E-7C46-46A0-92C5-359AB068BEF6}" type="pres">
      <dgm:prSet presAssocID="{2B91CBFF-996C-45F9-B68F-D5F44AA54C5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lt-LT"/>
        </a:p>
      </dgm:t>
    </dgm:pt>
    <dgm:pt modelId="{7A51000E-5CB6-4727-BC34-E96B562AD9F7}" type="pres">
      <dgm:prSet presAssocID="{82CD7F08-EE32-4A83-B776-4D69C73322F7}" presName="composite" presStyleCnt="0"/>
      <dgm:spPr/>
    </dgm:pt>
    <dgm:pt modelId="{6FE3108D-20C7-4237-8993-58FCDA26B022}" type="pres">
      <dgm:prSet presAssocID="{82CD7F08-EE32-4A83-B776-4D69C73322F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6322C785-FE7F-40C5-98C6-03CA042C5CE1}" type="pres">
      <dgm:prSet presAssocID="{82CD7F08-EE32-4A83-B776-4D69C73322F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61C80200-0567-421F-964F-91EF6E9ECD03}" type="pres">
      <dgm:prSet presAssocID="{B2300F89-2F26-4844-BFC9-9F9E037B5AB7}" presName="sp" presStyleCnt="0"/>
      <dgm:spPr/>
    </dgm:pt>
    <dgm:pt modelId="{B8C23793-B7F1-469A-9BAE-5E2C40A41825}" type="pres">
      <dgm:prSet presAssocID="{0942C7F7-8B3B-42D3-85D2-1022BB1C4EA8}" presName="composite" presStyleCnt="0"/>
      <dgm:spPr/>
    </dgm:pt>
    <dgm:pt modelId="{E5A983FE-A4D6-4850-A8DA-0B0943F06355}" type="pres">
      <dgm:prSet presAssocID="{0942C7F7-8B3B-42D3-85D2-1022BB1C4EA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CAB52014-3901-4BEC-A8E7-267536331A5B}" type="pres">
      <dgm:prSet presAssocID="{0942C7F7-8B3B-42D3-85D2-1022BB1C4EA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70C62195-AA01-4132-AA96-09BE50D327A0}" type="pres">
      <dgm:prSet presAssocID="{C4FAE563-3252-49AE-8E75-ED2B40E5AF8C}" presName="sp" presStyleCnt="0"/>
      <dgm:spPr/>
    </dgm:pt>
    <dgm:pt modelId="{A4B84D37-21F4-4C9D-9ACE-E284765392A4}" type="pres">
      <dgm:prSet presAssocID="{419EEFB7-9CCA-437E-BBD3-07A5ABD5A9B4}" presName="composite" presStyleCnt="0"/>
      <dgm:spPr/>
    </dgm:pt>
    <dgm:pt modelId="{B85ED7A7-306D-4BE2-9A2C-3BBA8F878494}" type="pres">
      <dgm:prSet presAssocID="{419EEFB7-9CCA-437E-BBD3-07A5ABD5A9B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6D37904E-7F58-47B1-9338-524DC3CFD761}" type="pres">
      <dgm:prSet presAssocID="{419EEFB7-9CCA-437E-BBD3-07A5ABD5A9B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A4EA13B3-C543-48CC-886F-F3FA14C322EC}" srcId="{0942C7F7-8B3B-42D3-85D2-1022BB1C4EA8}" destId="{CEA5049C-8AED-48CD-AD73-57BB1AA27135}" srcOrd="1" destOrd="0" parTransId="{1E8A80CB-BA2C-41F8-B77A-DE78BDFDE205}" sibTransId="{F13E63DA-D2AB-4C13-8238-7A77761BAFA3}"/>
    <dgm:cxn modelId="{DFE1C566-9BBF-4A64-B12B-F450F27FCA53}" srcId="{0942C7F7-8B3B-42D3-85D2-1022BB1C4EA8}" destId="{B8430790-4508-4C55-82B5-264D49836AF9}" srcOrd="0" destOrd="0" parTransId="{DEB332A7-942D-494E-B119-2B5204591161}" sibTransId="{5800A98A-D72B-49C9-B927-9CDB1EFDF472}"/>
    <dgm:cxn modelId="{78B132BF-8A6F-477F-B008-033D28D01AB4}" srcId="{419EEFB7-9CCA-437E-BBD3-07A5ABD5A9B4}" destId="{F7E8FC0F-9066-4645-9D95-3E3520E8F472}" srcOrd="1" destOrd="0" parTransId="{6801D631-5D25-4BD8-BEE1-1CCCF5F60B93}" sibTransId="{C1DAD8DA-7A7C-47DC-9179-7E42D78F0534}"/>
    <dgm:cxn modelId="{20DDCE85-E196-40C5-8890-63DBCADC2D5E}" srcId="{419EEFB7-9CCA-437E-BBD3-07A5ABD5A9B4}" destId="{B4146608-B911-4421-8701-3CDDEFD585F5}" srcOrd="2" destOrd="0" parTransId="{35F92CD4-D238-4332-A226-A2EF4AC5E100}" sibTransId="{2D4FDF93-44F3-4C81-8D2C-244AA42F2B52}"/>
    <dgm:cxn modelId="{F95E79D6-2187-4813-B392-747D89C9EAF2}" type="presOf" srcId="{F7E8FC0F-9066-4645-9D95-3E3520E8F472}" destId="{6D37904E-7F58-47B1-9338-524DC3CFD761}" srcOrd="0" destOrd="1" presId="urn:microsoft.com/office/officeart/2005/8/layout/chevron2"/>
    <dgm:cxn modelId="{60E478BF-ACBF-4A7D-A88A-957500AE24EF}" type="presOf" srcId="{B8430790-4508-4C55-82B5-264D49836AF9}" destId="{CAB52014-3901-4BEC-A8E7-267536331A5B}" srcOrd="0" destOrd="0" presId="urn:microsoft.com/office/officeart/2005/8/layout/chevron2"/>
    <dgm:cxn modelId="{7F4F29E4-BAEF-4331-B5C3-83117B603FF0}" type="presOf" srcId="{D9DAB952-BBD6-44ED-8C6C-B7B6760F06A9}" destId="{6322C785-FE7F-40C5-98C6-03CA042C5CE1}" srcOrd="0" destOrd="1" presId="urn:microsoft.com/office/officeart/2005/8/layout/chevron2"/>
    <dgm:cxn modelId="{3AC7F761-D742-4A64-85DF-B9EC5C12F944}" srcId="{2B91CBFF-996C-45F9-B68F-D5F44AA54C54}" destId="{419EEFB7-9CCA-437E-BBD3-07A5ABD5A9B4}" srcOrd="2" destOrd="0" parTransId="{CB0B6E41-BB19-4264-AE53-A7141088C32D}" sibTransId="{9BCD8EF0-0400-47C5-B5CB-590305295EB3}"/>
    <dgm:cxn modelId="{1208C60C-0588-484A-843F-28479122D2B4}" type="presOf" srcId="{CEA5049C-8AED-48CD-AD73-57BB1AA27135}" destId="{CAB52014-3901-4BEC-A8E7-267536331A5B}" srcOrd="0" destOrd="1" presId="urn:microsoft.com/office/officeart/2005/8/layout/chevron2"/>
    <dgm:cxn modelId="{3F48F056-A424-44D8-83BF-D197894ABF31}" type="presOf" srcId="{419EEFB7-9CCA-437E-BBD3-07A5ABD5A9B4}" destId="{B85ED7A7-306D-4BE2-9A2C-3BBA8F878494}" srcOrd="0" destOrd="0" presId="urn:microsoft.com/office/officeart/2005/8/layout/chevron2"/>
    <dgm:cxn modelId="{DAFE5823-7B87-49E2-867D-C2E840E60748}" srcId="{82CD7F08-EE32-4A83-B776-4D69C73322F7}" destId="{D9DAB952-BBD6-44ED-8C6C-B7B6760F06A9}" srcOrd="1" destOrd="0" parTransId="{0D621A1E-645A-41DA-AD56-5AA55DCF3AD4}" sibTransId="{3A72D90E-2C75-452E-89AA-28EC3292FF3C}"/>
    <dgm:cxn modelId="{96E661F5-B4E6-4B19-9402-35BEE211CF02}" srcId="{419EEFB7-9CCA-437E-BBD3-07A5ABD5A9B4}" destId="{5C3A7D2B-3CDE-4E03-AA2A-69ACF787C53A}" srcOrd="0" destOrd="0" parTransId="{A359E887-929C-484D-AD89-0F34959A6EF7}" sibTransId="{BA550D4E-E4C4-46C5-8D03-F35BC0F69488}"/>
    <dgm:cxn modelId="{4406D09E-39E0-4F62-ADDD-AC5EEF3782EF}" srcId="{2B91CBFF-996C-45F9-B68F-D5F44AA54C54}" destId="{0942C7F7-8B3B-42D3-85D2-1022BB1C4EA8}" srcOrd="1" destOrd="0" parTransId="{86A740FF-5907-429C-861E-0E8B60FB0D18}" sibTransId="{C4FAE563-3252-49AE-8E75-ED2B40E5AF8C}"/>
    <dgm:cxn modelId="{5747B9A7-6EC7-4EC8-9B28-284FA186225A}" type="presOf" srcId="{B4146608-B911-4421-8701-3CDDEFD585F5}" destId="{6D37904E-7F58-47B1-9338-524DC3CFD761}" srcOrd="0" destOrd="2" presId="urn:microsoft.com/office/officeart/2005/8/layout/chevron2"/>
    <dgm:cxn modelId="{2BA1B20C-EAFD-4643-BD74-01DB77963424}" type="presOf" srcId="{82CD7F08-EE32-4A83-B776-4D69C73322F7}" destId="{6FE3108D-20C7-4237-8993-58FCDA26B022}" srcOrd="0" destOrd="0" presId="urn:microsoft.com/office/officeart/2005/8/layout/chevron2"/>
    <dgm:cxn modelId="{167E51EA-33C5-4E79-97CF-9850741FB9BF}" type="presOf" srcId="{9E9CC712-4E19-47C9-BF43-2252D83CE248}" destId="{6322C785-FE7F-40C5-98C6-03CA042C5CE1}" srcOrd="0" destOrd="0" presId="urn:microsoft.com/office/officeart/2005/8/layout/chevron2"/>
    <dgm:cxn modelId="{4AD90DDA-04C1-4F49-897E-E45A62F1C2E0}" type="presOf" srcId="{2B91CBFF-996C-45F9-B68F-D5F44AA54C54}" destId="{16CE648E-7C46-46A0-92C5-359AB068BEF6}" srcOrd="0" destOrd="0" presId="urn:microsoft.com/office/officeart/2005/8/layout/chevron2"/>
    <dgm:cxn modelId="{936A4F3C-23DA-4BBC-9AE1-134093813DB0}" srcId="{82CD7F08-EE32-4A83-B776-4D69C73322F7}" destId="{9E9CC712-4E19-47C9-BF43-2252D83CE248}" srcOrd="0" destOrd="0" parTransId="{2BAD42D8-8780-401D-ABAB-1081804229AB}" sibTransId="{A20D98F7-4A0C-4438-A08D-7ABB8F484DF3}"/>
    <dgm:cxn modelId="{00CDA799-D274-4AE1-A774-94D06C30299D}" srcId="{2B91CBFF-996C-45F9-B68F-D5F44AA54C54}" destId="{82CD7F08-EE32-4A83-B776-4D69C73322F7}" srcOrd="0" destOrd="0" parTransId="{91AFD649-B596-48D6-85A8-7FED502F682B}" sibTransId="{B2300F89-2F26-4844-BFC9-9F9E037B5AB7}"/>
    <dgm:cxn modelId="{9B5C33D1-67F7-4BB3-8963-0A816E1C8780}" type="presOf" srcId="{5C3A7D2B-3CDE-4E03-AA2A-69ACF787C53A}" destId="{6D37904E-7F58-47B1-9338-524DC3CFD761}" srcOrd="0" destOrd="0" presId="urn:microsoft.com/office/officeart/2005/8/layout/chevron2"/>
    <dgm:cxn modelId="{2CA68E89-4B44-4ECA-8E16-D65878377EE2}" type="presOf" srcId="{0942C7F7-8B3B-42D3-85D2-1022BB1C4EA8}" destId="{E5A983FE-A4D6-4850-A8DA-0B0943F06355}" srcOrd="0" destOrd="0" presId="urn:microsoft.com/office/officeart/2005/8/layout/chevron2"/>
    <dgm:cxn modelId="{4A364FA5-E892-4B56-B184-6A01EC983975}" type="presParOf" srcId="{16CE648E-7C46-46A0-92C5-359AB068BEF6}" destId="{7A51000E-5CB6-4727-BC34-E96B562AD9F7}" srcOrd="0" destOrd="0" presId="urn:microsoft.com/office/officeart/2005/8/layout/chevron2"/>
    <dgm:cxn modelId="{8FEB9C27-4ED2-40CB-93DB-736168DA220D}" type="presParOf" srcId="{7A51000E-5CB6-4727-BC34-E96B562AD9F7}" destId="{6FE3108D-20C7-4237-8993-58FCDA26B022}" srcOrd="0" destOrd="0" presId="urn:microsoft.com/office/officeart/2005/8/layout/chevron2"/>
    <dgm:cxn modelId="{A4FE7160-3FEE-4846-B45F-0DF03E736875}" type="presParOf" srcId="{7A51000E-5CB6-4727-BC34-E96B562AD9F7}" destId="{6322C785-FE7F-40C5-98C6-03CA042C5CE1}" srcOrd="1" destOrd="0" presId="urn:microsoft.com/office/officeart/2005/8/layout/chevron2"/>
    <dgm:cxn modelId="{2251FF71-E4D5-4D19-8384-669F49C8EF49}" type="presParOf" srcId="{16CE648E-7C46-46A0-92C5-359AB068BEF6}" destId="{61C80200-0567-421F-964F-91EF6E9ECD03}" srcOrd="1" destOrd="0" presId="urn:microsoft.com/office/officeart/2005/8/layout/chevron2"/>
    <dgm:cxn modelId="{C74B9000-212F-49B9-8E5E-5FCD6BFA7485}" type="presParOf" srcId="{16CE648E-7C46-46A0-92C5-359AB068BEF6}" destId="{B8C23793-B7F1-469A-9BAE-5E2C40A41825}" srcOrd="2" destOrd="0" presId="urn:microsoft.com/office/officeart/2005/8/layout/chevron2"/>
    <dgm:cxn modelId="{5B1D5A7A-4004-41DE-89C9-9508F0562D4E}" type="presParOf" srcId="{B8C23793-B7F1-469A-9BAE-5E2C40A41825}" destId="{E5A983FE-A4D6-4850-A8DA-0B0943F06355}" srcOrd="0" destOrd="0" presId="urn:microsoft.com/office/officeart/2005/8/layout/chevron2"/>
    <dgm:cxn modelId="{2169BE59-BA13-4FB7-BE07-EC81181679FA}" type="presParOf" srcId="{B8C23793-B7F1-469A-9BAE-5E2C40A41825}" destId="{CAB52014-3901-4BEC-A8E7-267536331A5B}" srcOrd="1" destOrd="0" presId="urn:microsoft.com/office/officeart/2005/8/layout/chevron2"/>
    <dgm:cxn modelId="{EF756441-DD1F-43BD-928A-D22BC4979ED9}" type="presParOf" srcId="{16CE648E-7C46-46A0-92C5-359AB068BEF6}" destId="{70C62195-AA01-4132-AA96-09BE50D327A0}" srcOrd="3" destOrd="0" presId="urn:microsoft.com/office/officeart/2005/8/layout/chevron2"/>
    <dgm:cxn modelId="{307A5B73-91ED-4A79-A57E-B4C9909CED8A}" type="presParOf" srcId="{16CE648E-7C46-46A0-92C5-359AB068BEF6}" destId="{A4B84D37-21F4-4C9D-9ACE-E284765392A4}" srcOrd="4" destOrd="0" presId="urn:microsoft.com/office/officeart/2005/8/layout/chevron2"/>
    <dgm:cxn modelId="{151BF2E7-2A0E-404F-9AA4-EAED8FBA7285}" type="presParOf" srcId="{A4B84D37-21F4-4C9D-9ACE-E284765392A4}" destId="{B85ED7A7-306D-4BE2-9A2C-3BBA8F878494}" srcOrd="0" destOrd="0" presId="urn:microsoft.com/office/officeart/2005/8/layout/chevron2"/>
    <dgm:cxn modelId="{88AC636E-CF10-43A5-8800-66D1DC9417FD}" type="presParOf" srcId="{A4B84D37-21F4-4C9D-9ACE-E284765392A4}" destId="{6D37904E-7F58-47B1-9338-524DC3CFD76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B0376A-B004-4B19-AD4B-FAE22021D70B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2DAD26BC-C4DB-4FC6-A700-4552699267BF}">
      <dgm:prSet phldrT="[Tekstas]"/>
      <dgm:spPr>
        <a:solidFill>
          <a:srgbClr val="FFFF00"/>
        </a:solidFill>
      </dgm:spPr>
      <dgm:t>
        <a:bodyPr/>
        <a:lstStyle/>
        <a:p>
          <a:r>
            <a:rPr lang="lt-LT" dirty="0">
              <a:solidFill>
                <a:schemeClr val="tx1"/>
              </a:solidFill>
            </a:rPr>
            <a:t>75 mokiniai</a:t>
          </a:r>
        </a:p>
        <a:p>
          <a:r>
            <a:rPr lang="lt-LT" b="1" dirty="0">
              <a:solidFill>
                <a:schemeClr val="tx1"/>
              </a:solidFill>
            </a:rPr>
            <a:t>Kurčiųjų</a:t>
          </a:r>
          <a:r>
            <a:rPr lang="lt-LT" dirty="0">
              <a:solidFill>
                <a:schemeClr val="tx1"/>
              </a:solidFill>
            </a:rPr>
            <a:t> mokykloje</a:t>
          </a:r>
        </a:p>
      </dgm:t>
    </dgm:pt>
    <dgm:pt modelId="{052CDF3D-BBE2-4F15-87E3-2059CA35AE99}" type="parTrans" cxnId="{6C43F0A1-B55F-47FC-B27E-BC8CCF7518D0}">
      <dgm:prSet/>
      <dgm:spPr/>
      <dgm:t>
        <a:bodyPr/>
        <a:lstStyle/>
        <a:p>
          <a:endParaRPr lang="lt-LT"/>
        </a:p>
      </dgm:t>
    </dgm:pt>
    <dgm:pt modelId="{F9A24F47-5FE3-43B3-BA3C-DE37B7DF61AD}" type="sibTrans" cxnId="{6C43F0A1-B55F-47FC-B27E-BC8CCF7518D0}">
      <dgm:prSet/>
      <dgm:spPr/>
      <dgm:t>
        <a:bodyPr/>
        <a:lstStyle/>
        <a:p>
          <a:endParaRPr lang="lt-LT"/>
        </a:p>
      </dgm:t>
    </dgm:pt>
    <dgm:pt modelId="{5C41D5B4-6445-4633-9F2E-CC45B9AE419F}">
      <dgm:prSet phldrT="[Tekstas]"/>
      <dgm:spPr>
        <a:solidFill>
          <a:schemeClr val="accent3"/>
        </a:solidFill>
      </dgm:spPr>
      <dgm:t>
        <a:bodyPr/>
        <a:lstStyle/>
        <a:p>
          <a:r>
            <a:rPr lang="lt-LT" dirty="0"/>
            <a:t>LGK vertėjas</a:t>
          </a:r>
        </a:p>
      </dgm:t>
    </dgm:pt>
    <dgm:pt modelId="{0BDB3B73-A51C-4AA6-B729-E436C9E83D89}" type="parTrans" cxnId="{7B135F98-2C8F-4883-9B3D-B8D511E0478C}">
      <dgm:prSet/>
      <dgm:spPr/>
      <dgm:t>
        <a:bodyPr/>
        <a:lstStyle/>
        <a:p>
          <a:endParaRPr lang="lt-LT"/>
        </a:p>
      </dgm:t>
    </dgm:pt>
    <dgm:pt modelId="{41A53F04-62F3-41C7-B019-BCAE35602D9D}" type="sibTrans" cxnId="{7B135F98-2C8F-4883-9B3D-B8D511E0478C}">
      <dgm:prSet/>
      <dgm:spPr/>
      <dgm:t>
        <a:bodyPr/>
        <a:lstStyle/>
        <a:p>
          <a:endParaRPr lang="lt-LT"/>
        </a:p>
      </dgm:t>
    </dgm:pt>
    <dgm:pt modelId="{36C7E675-5059-489C-8929-B5B95BF3ECAE}">
      <dgm:prSet phldrT="[Tekstas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lt-LT" dirty="0"/>
            <a:t>Mokytojas, mokantis LGK</a:t>
          </a:r>
        </a:p>
      </dgm:t>
    </dgm:pt>
    <dgm:pt modelId="{E38FCFFD-E881-492A-88C9-B6DD20314BC1}" type="parTrans" cxnId="{8AAF0905-0B31-4518-B0FB-EA4EC7800199}">
      <dgm:prSet/>
      <dgm:spPr/>
      <dgm:t>
        <a:bodyPr/>
        <a:lstStyle/>
        <a:p>
          <a:endParaRPr lang="lt-LT"/>
        </a:p>
      </dgm:t>
    </dgm:pt>
    <dgm:pt modelId="{7543896A-A1D4-489D-A2E0-B6E2043E3075}" type="sibTrans" cxnId="{8AAF0905-0B31-4518-B0FB-EA4EC7800199}">
      <dgm:prSet/>
      <dgm:spPr/>
      <dgm:t>
        <a:bodyPr/>
        <a:lstStyle/>
        <a:p>
          <a:endParaRPr lang="lt-LT"/>
        </a:p>
      </dgm:t>
    </dgm:pt>
    <dgm:pt modelId="{6405C964-B359-480F-8F7B-CF1624C801B2}">
      <dgm:prSet phldrT="[Tekstas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lt-LT" dirty="0"/>
            <a:t>Mokymo priemonės LGK</a:t>
          </a:r>
        </a:p>
      </dgm:t>
    </dgm:pt>
    <dgm:pt modelId="{1D9A7FA5-179E-40AB-81D6-4711F31B9F19}" type="parTrans" cxnId="{D0716AA5-9FB5-4C40-AD44-0AB021299533}">
      <dgm:prSet/>
      <dgm:spPr/>
      <dgm:t>
        <a:bodyPr/>
        <a:lstStyle/>
        <a:p>
          <a:endParaRPr lang="lt-LT"/>
        </a:p>
      </dgm:t>
    </dgm:pt>
    <dgm:pt modelId="{4B7596E1-68B7-413A-8C6C-B1156A806CD3}" type="sibTrans" cxnId="{D0716AA5-9FB5-4C40-AD44-0AB021299533}">
      <dgm:prSet/>
      <dgm:spPr/>
      <dgm:t>
        <a:bodyPr/>
        <a:lstStyle/>
        <a:p>
          <a:endParaRPr lang="lt-LT"/>
        </a:p>
      </dgm:t>
    </dgm:pt>
    <dgm:pt modelId="{67AFE57D-FD6C-49A9-9F59-0236DBA7EC91}">
      <dgm:prSet phldrT="[Tekstas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lt-LT" dirty="0"/>
            <a:t>Surdopedagogo pagalba</a:t>
          </a:r>
        </a:p>
      </dgm:t>
    </dgm:pt>
    <dgm:pt modelId="{7A5FCFEB-626F-46BE-A3D6-13B03114CA96}" type="parTrans" cxnId="{E8E2A81A-358D-4BB6-9BAE-BE3847E03CE4}">
      <dgm:prSet/>
      <dgm:spPr/>
      <dgm:t>
        <a:bodyPr/>
        <a:lstStyle/>
        <a:p>
          <a:endParaRPr lang="lt-LT"/>
        </a:p>
      </dgm:t>
    </dgm:pt>
    <dgm:pt modelId="{A38EC7C3-8A07-467D-B672-B08629FA9775}" type="sibTrans" cxnId="{E8E2A81A-358D-4BB6-9BAE-BE3847E03CE4}">
      <dgm:prSet/>
      <dgm:spPr/>
      <dgm:t>
        <a:bodyPr/>
        <a:lstStyle/>
        <a:p>
          <a:endParaRPr lang="lt-LT"/>
        </a:p>
      </dgm:t>
    </dgm:pt>
    <dgm:pt modelId="{FF065939-BFB2-4AF7-8AB8-580BA995BB44}">
      <dgm:prSet phldrT="[Tekstas]"/>
      <dgm:spPr>
        <a:solidFill>
          <a:srgbClr val="FFC000"/>
        </a:solidFill>
      </dgm:spPr>
      <dgm:t>
        <a:bodyPr/>
        <a:lstStyle/>
        <a:p>
          <a:r>
            <a:rPr lang="lt-LT" dirty="0"/>
            <a:t>Kurčiųjų bendruomenė</a:t>
          </a:r>
        </a:p>
      </dgm:t>
    </dgm:pt>
    <dgm:pt modelId="{8F39C1F5-D085-4FBB-BF32-AA4EABBCE105}" type="parTrans" cxnId="{99002926-C983-494F-836F-863180EA053B}">
      <dgm:prSet/>
      <dgm:spPr/>
      <dgm:t>
        <a:bodyPr/>
        <a:lstStyle/>
        <a:p>
          <a:endParaRPr lang="lt-LT"/>
        </a:p>
      </dgm:t>
    </dgm:pt>
    <dgm:pt modelId="{C122B2DF-E8AA-4505-B370-30E5370123B0}" type="sibTrans" cxnId="{99002926-C983-494F-836F-863180EA053B}">
      <dgm:prSet/>
      <dgm:spPr/>
      <dgm:t>
        <a:bodyPr/>
        <a:lstStyle/>
        <a:p>
          <a:endParaRPr lang="lt-LT"/>
        </a:p>
      </dgm:t>
    </dgm:pt>
    <dgm:pt modelId="{2BC9E06D-C7AE-4E85-9D0F-B78FC2281EEB}">
      <dgm:prSet phldrT="[Tekstas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lt-LT" dirty="0"/>
            <a:t>Mokinio tėvai (globėjai)</a:t>
          </a:r>
        </a:p>
      </dgm:t>
    </dgm:pt>
    <dgm:pt modelId="{6C52267E-1A8C-4BCD-BED3-A65F217A8529}" type="parTrans" cxnId="{9EB021A3-7EC0-4AB5-9C37-35631C62A25D}">
      <dgm:prSet/>
      <dgm:spPr/>
      <dgm:t>
        <a:bodyPr/>
        <a:lstStyle/>
        <a:p>
          <a:endParaRPr lang="lt-LT"/>
        </a:p>
      </dgm:t>
    </dgm:pt>
    <dgm:pt modelId="{37DF2813-F761-4091-8FC7-FA4A435B1ED0}" type="sibTrans" cxnId="{9EB021A3-7EC0-4AB5-9C37-35631C62A25D}">
      <dgm:prSet/>
      <dgm:spPr/>
      <dgm:t>
        <a:bodyPr/>
        <a:lstStyle/>
        <a:p>
          <a:endParaRPr lang="lt-LT"/>
        </a:p>
      </dgm:t>
    </dgm:pt>
    <dgm:pt modelId="{6EC89D64-EEDF-4841-932C-DF5F50B77933}" type="pres">
      <dgm:prSet presAssocID="{64B0376A-B004-4B19-AD4B-FAE22021D70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lt-LT"/>
        </a:p>
      </dgm:t>
    </dgm:pt>
    <dgm:pt modelId="{99474C4B-56AE-4501-B240-4030B081F83C}" type="pres">
      <dgm:prSet presAssocID="{2DAD26BC-C4DB-4FC6-A700-4552699267BF}" presName="centerShape" presStyleLbl="node0" presStyleIdx="0" presStyleCnt="1" custScaleX="116052" custScaleY="111793"/>
      <dgm:spPr/>
      <dgm:t>
        <a:bodyPr/>
        <a:lstStyle/>
        <a:p>
          <a:endParaRPr lang="lt-LT"/>
        </a:p>
      </dgm:t>
    </dgm:pt>
    <dgm:pt modelId="{FBC0A476-6C4B-4647-BBF7-BFF4BC55D5DB}" type="pres">
      <dgm:prSet presAssocID="{5C41D5B4-6445-4633-9F2E-CC45B9AE419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5A531B37-A53E-49E5-B9BE-64C8842901FA}" type="pres">
      <dgm:prSet presAssocID="{5C41D5B4-6445-4633-9F2E-CC45B9AE419F}" presName="dummy" presStyleCnt="0"/>
      <dgm:spPr/>
    </dgm:pt>
    <dgm:pt modelId="{BA606CEC-CE4E-49C1-89AA-EC1D2E731C6F}" type="pres">
      <dgm:prSet presAssocID="{41A53F04-62F3-41C7-B019-BCAE35602D9D}" presName="sibTrans" presStyleLbl="sibTrans2D1" presStyleIdx="0" presStyleCnt="6"/>
      <dgm:spPr/>
      <dgm:t>
        <a:bodyPr/>
        <a:lstStyle/>
        <a:p>
          <a:endParaRPr lang="lt-LT"/>
        </a:p>
      </dgm:t>
    </dgm:pt>
    <dgm:pt modelId="{8DAB23B0-6902-42B5-B2CC-03D2313521C0}" type="pres">
      <dgm:prSet presAssocID="{36C7E675-5059-489C-8929-B5B95BF3ECA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B4E79737-5C3A-4634-82B2-93C3C69DFD79}" type="pres">
      <dgm:prSet presAssocID="{36C7E675-5059-489C-8929-B5B95BF3ECAE}" presName="dummy" presStyleCnt="0"/>
      <dgm:spPr/>
    </dgm:pt>
    <dgm:pt modelId="{CD3C7571-6165-46A5-8255-92E8B2579FE0}" type="pres">
      <dgm:prSet presAssocID="{7543896A-A1D4-489D-A2E0-B6E2043E3075}" presName="sibTrans" presStyleLbl="sibTrans2D1" presStyleIdx="1" presStyleCnt="6"/>
      <dgm:spPr/>
      <dgm:t>
        <a:bodyPr/>
        <a:lstStyle/>
        <a:p>
          <a:endParaRPr lang="lt-LT"/>
        </a:p>
      </dgm:t>
    </dgm:pt>
    <dgm:pt modelId="{4958A028-551B-46EA-A69B-D2ED5DC74694}" type="pres">
      <dgm:prSet presAssocID="{6405C964-B359-480F-8F7B-CF1624C801B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82B7680D-6389-42F2-9D74-163F94FFD31E}" type="pres">
      <dgm:prSet presAssocID="{6405C964-B359-480F-8F7B-CF1624C801B2}" presName="dummy" presStyleCnt="0"/>
      <dgm:spPr/>
    </dgm:pt>
    <dgm:pt modelId="{812D4776-0B17-4657-A325-A425899C4380}" type="pres">
      <dgm:prSet presAssocID="{4B7596E1-68B7-413A-8C6C-B1156A806CD3}" presName="sibTrans" presStyleLbl="sibTrans2D1" presStyleIdx="2" presStyleCnt="6"/>
      <dgm:spPr/>
      <dgm:t>
        <a:bodyPr/>
        <a:lstStyle/>
        <a:p>
          <a:endParaRPr lang="lt-LT"/>
        </a:p>
      </dgm:t>
    </dgm:pt>
    <dgm:pt modelId="{9D5F3A4A-C9FB-4783-BE5E-6D714CDA2C98}" type="pres">
      <dgm:prSet presAssocID="{67AFE57D-FD6C-49A9-9F59-0236DBA7EC9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54F9062E-3095-4213-AAA0-2B69EA0A0595}" type="pres">
      <dgm:prSet presAssocID="{67AFE57D-FD6C-49A9-9F59-0236DBA7EC91}" presName="dummy" presStyleCnt="0"/>
      <dgm:spPr/>
    </dgm:pt>
    <dgm:pt modelId="{4559D213-D48E-4638-8349-E5AB4E953F8F}" type="pres">
      <dgm:prSet presAssocID="{A38EC7C3-8A07-467D-B672-B08629FA9775}" presName="sibTrans" presStyleLbl="sibTrans2D1" presStyleIdx="3" presStyleCnt="6"/>
      <dgm:spPr/>
      <dgm:t>
        <a:bodyPr/>
        <a:lstStyle/>
        <a:p>
          <a:endParaRPr lang="lt-LT"/>
        </a:p>
      </dgm:t>
    </dgm:pt>
    <dgm:pt modelId="{B8127D4C-C721-4733-ABEE-5606166B642D}" type="pres">
      <dgm:prSet presAssocID="{FF065939-BFB2-4AF7-8AB8-580BA995BB4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F1726E8A-2FF6-46B5-B0ED-AC930DD9DF5B}" type="pres">
      <dgm:prSet presAssocID="{FF065939-BFB2-4AF7-8AB8-580BA995BB44}" presName="dummy" presStyleCnt="0"/>
      <dgm:spPr/>
    </dgm:pt>
    <dgm:pt modelId="{5D774A1E-5EB9-444B-823E-0A0654915D5B}" type="pres">
      <dgm:prSet presAssocID="{C122B2DF-E8AA-4505-B370-30E5370123B0}" presName="sibTrans" presStyleLbl="sibTrans2D1" presStyleIdx="4" presStyleCnt="6"/>
      <dgm:spPr/>
      <dgm:t>
        <a:bodyPr/>
        <a:lstStyle/>
        <a:p>
          <a:endParaRPr lang="lt-LT"/>
        </a:p>
      </dgm:t>
    </dgm:pt>
    <dgm:pt modelId="{4055246F-7235-4A20-BF69-D87402C3E084}" type="pres">
      <dgm:prSet presAssocID="{2BC9E06D-C7AE-4E85-9D0F-B78FC2281EE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5416E9FD-CC42-431E-AD2D-96F0102B3A7B}" type="pres">
      <dgm:prSet presAssocID="{2BC9E06D-C7AE-4E85-9D0F-B78FC2281EEB}" presName="dummy" presStyleCnt="0"/>
      <dgm:spPr/>
    </dgm:pt>
    <dgm:pt modelId="{FA79D6EF-A333-4A13-89B6-5AE4CF1AA583}" type="pres">
      <dgm:prSet presAssocID="{37DF2813-F761-4091-8FC7-FA4A435B1ED0}" presName="sibTrans" presStyleLbl="sibTrans2D1" presStyleIdx="5" presStyleCnt="6"/>
      <dgm:spPr/>
      <dgm:t>
        <a:bodyPr/>
        <a:lstStyle/>
        <a:p>
          <a:endParaRPr lang="lt-LT"/>
        </a:p>
      </dgm:t>
    </dgm:pt>
  </dgm:ptLst>
  <dgm:cxnLst>
    <dgm:cxn modelId="{7B135F98-2C8F-4883-9B3D-B8D511E0478C}" srcId="{2DAD26BC-C4DB-4FC6-A700-4552699267BF}" destId="{5C41D5B4-6445-4633-9F2E-CC45B9AE419F}" srcOrd="0" destOrd="0" parTransId="{0BDB3B73-A51C-4AA6-B729-E436C9E83D89}" sibTransId="{41A53F04-62F3-41C7-B019-BCAE35602D9D}"/>
    <dgm:cxn modelId="{11AC3095-3AD0-41A1-AC34-5D21F947F678}" type="presOf" srcId="{6405C964-B359-480F-8F7B-CF1624C801B2}" destId="{4958A028-551B-46EA-A69B-D2ED5DC74694}" srcOrd="0" destOrd="0" presId="urn:microsoft.com/office/officeart/2005/8/layout/radial6"/>
    <dgm:cxn modelId="{979723CD-6CAF-450B-BDF3-9F44D65B42E3}" type="presOf" srcId="{2DAD26BC-C4DB-4FC6-A700-4552699267BF}" destId="{99474C4B-56AE-4501-B240-4030B081F83C}" srcOrd="0" destOrd="0" presId="urn:microsoft.com/office/officeart/2005/8/layout/radial6"/>
    <dgm:cxn modelId="{9EB021A3-7EC0-4AB5-9C37-35631C62A25D}" srcId="{2DAD26BC-C4DB-4FC6-A700-4552699267BF}" destId="{2BC9E06D-C7AE-4E85-9D0F-B78FC2281EEB}" srcOrd="5" destOrd="0" parTransId="{6C52267E-1A8C-4BCD-BED3-A65F217A8529}" sibTransId="{37DF2813-F761-4091-8FC7-FA4A435B1ED0}"/>
    <dgm:cxn modelId="{2A353445-AE05-4E74-891A-540DC9BB2F32}" type="presOf" srcId="{64B0376A-B004-4B19-AD4B-FAE22021D70B}" destId="{6EC89D64-EEDF-4841-932C-DF5F50B77933}" srcOrd="0" destOrd="0" presId="urn:microsoft.com/office/officeart/2005/8/layout/radial6"/>
    <dgm:cxn modelId="{2E2FDAF2-D487-4A10-9067-00816B6671C3}" type="presOf" srcId="{A38EC7C3-8A07-467D-B672-B08629FA9775}" destId="{4559D213-D48E-4638-8349-E5AB4E953F8F}" srcOrd="0" destOrd="0" presId="urn:microsoft.com/office/officeart/2005/8/layout/radial6"/>
    <dgm:cxn modelId="{8AAF0905-0B31-4518-B0FB-EA4EC7800199}" srcId="{2DAD26BC-C4DB-4FC6-A700-4552699267BF}" destId="{36C7E675-5059-489C-8929-B5B95BF3ECAE}" srcOrd="1" destOrd="0" parTransId="{E38FCFFD-E881-492A-88C9-B6DD20314BC1}" sibTransId="{7543896A-A1D4-489D-A2E0-B6E2043E3075}"/>
    <dgm:cxn modelId="{3C39145C-1E3C-41A7-A478-77D50C89D127}" type="presOf" srcId="{36C7E675-5059-489C-8929-B5B95BF3ECAE}" destId="{8DAB23B0-6902-42B5-B2CC-03D2313521C0}" srcOrd="0" destOrd="0" presId="urn:microsoft.com/office/officeart/2005/8/layout/radial6"/>
    <dgm:cxn modelId="{AEAAE23F-6F56-466D-8E98-8CF3D0F64B6C}" type="presOf" srcId="{4B7596E1-68B7-413A-8C6C-B1156A806CD3}" destId="{812D4776-0B17-4657-A325-A425899C4380}" srcOrd="0" destOrd="0" presId="urn:microsoft.com/office/officeart/2005/8/layout/radial6"/>
    <dgm:cxn modelId="{99002926-C983-494F-836F-863180EA053B}" srcId="{2DAD26BC-C4DB-4FC6-A700-4552699267BF}" destId="{FF065939-BFB2-4AF7-8AB8-580BA995BB44}" srcOrd="4" destOrd="0" parTransId="{8F39C1F5-D085-4FBB-BF32-AA4EABBCE105}" sibTransId="{C122B2DF-E8AA-4505-B370-30E5370123B0}"/>
    <dgm:cxn modelId="{D1A9949B-817B-461A-80FB-39DF3D5CDB67}" type="presOf" srcId="{5C41D5B4-6445-4633-9F2E-CC45B9AE419F}" destId="{FBC0A476-6C4B-4647-BBF7-BFF4BC55D5DB}" srcOrd="0" destOrd="0" presId="urn:microsoft.com/office/officeart/2005/8/layout/radial6"/>
    <dgm:cxn modelId="{E8E2A81A-358D-4BB6-9BAE-BE3847E03CE4}" srcId="{2DAD26BC-C4DB-4FC6-A700-4552699267BF}" destId="{67AFE57D-FD6C-49A9-9F59-0236DBA7EC91}" srcOrd="3" destOrd="0" parTransId="{7A5FCFEB-626F-46BE-A3D6-13B03114CA96}" sibTransId="{A38EC7C3-8A07-467D-B672-B08629FA9775}"/>
    <dgm:cxn modelId="{B374B3C1-5A65-43FD-9D81-C328BB5103AF}" type="presOf" srcId="{C122B2DF-E8AA-4505-B370-30E5370123B0}" destId="{5D774A1E-5EB9-444B-823E-0A0654915D5B}" srcOrd="0" destOrd="0" presId="urn:microsoft.com/office/officeart/2005/8/layout/radial6"/>
    <dgm:cxn modelId="{9C6F1C73-36CC-4FE9-89F7-6EA9C709BCF8}" type="presOf" srcId="{37DF2813-F761-4091-8FC7-FA4A435B1ED0}" destId="{FA79D6EF-A333-4A13-89B6-5AE4CF1AA583}" srcOrd="0" destOrd="0" presId="urn:microsoft.com/office/officeart/2005/8/layout/radial6"/>
    <dgm:cxn modelId="{6E3E6860-72B1-4BB3-997D-652731585991}" type="presOf" srcId="{67AFE57D-FD6C-49A9-9F59-0236DBA7EC91}" destId="{9D5F3A4A-C9FB-4783-BE5E-6D714CDA2C98}" srcOrd="0" destOrd="0" presId="urn:microsoft.com/office/officeart/2005/8/layout/radial6"/>
    <dgm:cxn modelId="{6C43F0A1-B55F-47FC-B27E-BC8CCF7518D0}" srcId="{64B0376A-B004-4B19-AD4B-FAE22021D70B}" destId="{2DAD26BC-C4DB-4FC6-A700-4552699267BF}" srcOrd="0" destOrd="0" parTransId="{052CDF3D-BBE2-4F15-87E3-2059CA35AE99}" sibTransId="{F9A24F47-5FE3-43B3-BA3C-DE37B7DF61AD}"/>
    <dgm:cxn modelId="{D0716AA5-9FB5-4C40-AD44-0AB021299533}" srcId="{2DAD26BC-C4DB-4FC6-A700-4552699267BF}" destId="{6405C964-B359-480F-8F7B-CF1624C801B2}" srcOrd="2" destOrd="0" parTransId="{1D9A7FA5-179E-40AB-81D6-4711F31B9F19}" sibTransId="{4B7596E1-68B7-413A-8C6C-B1156A806CD3}"/>
    <dgm:cxn modelId="{B7350483-16B1-4789-B521-ABF4A29AE6FA}" type="presOf" srcId="{7543896A-A1D4-489D-A2E0-B6E2043E3075}" destId="{CD3C7571-6165-46A5-8255-92E8B2579FE0}" srcOrd="0" destOrd="0" presId="urn:microsoft.com/office/officeart/2005/8/layout/radial6"/>
    <dgm:cxn modelId="{00EA6DB0-798C-4505-AF04-E687D036FE0D}" type="presOf" srcId="{2BC9E06D-C7AE-4E85-9D0F-B78FC2281EEB}" destId="{4055246F-7235-4A20-BF69-D87402C3E084}" srcOrd="0" destOrd="0" presId="urn:microsoft.com/office/officeart/2005/8/layout/radial6"/>
    <dgm:cxn modelId="{294405E9-0D3B-4CB4-BAC4-9FA213D352A7}" type="presOf" srcId="{41A53F04-62F3-41C7-B019-BCAE35602D9D}" destId="{BA606CEC-CE4E-49C1-89AA-EC1D2E731C6F}" srcOrd="0" destOrd="0" presId="urn:microsoft.com/office/officeart/2005/8/layout/radial6"/>
    <dgm:cxn modelId="{64287D47-0684-4B76-BB7E-1428BA933593}" type="presOf" srcId="{FF065939-BFB2-4AF7-8AB8-580BA995BB44}" destId="{B8127D4C-C721-4733-ABEE-5606166B642D}" srcOrd="0" destOrd="0" presId="urn:microsoft.com/office/officeart/2005/8/layout/radial6"/>
    <dgm:cxn modelId="{9327FC3C-3E6D-4DC8-A4FF-6916CA8D264E}" type="presParOf" srcId="{6EC89D64-EEDF-4841-932C-DF5F50B77933}" destId="{99474C4B-56AE-4501-B240-4030B081F83C}" srcOrd="0" destOrd="0" presId="urn:microsoft.com/office/officeart/2005/8/layout/radial6"/>
    <dgm:cxn modelId="{6419113B-3487-40B5-A352-6BC2253D1FE7}" type="presParOf" srcId="{6EC89D64-EEDF-4841-932C-DF5F50B77933}" destId="{FBC0A476-6C4B-4647-BBF7-BFF4BC55D5DB}" srcOrd="1" destOrd="0" presId="urn:microsoft.com/office/officeart/2005/8/layout/radial6"/>
    <dgm:cxn modelId="{3A4F1373-A1FE-456F-9AC0-C964B7695097}" type="presParOf" srcId="{6EC89D64-EEDF-4841-932C-DF5F50B77933}" destId="{5A531B37-A53E-49E5-B9BE-64C8842901FA}" srcOrd="2" destOrd="0" presId="urn:microsoft.com/office/officeart/2005/8/layout/radial6"/>
    <dgm:cxn modelId="{58E169F9-9BB1-4FA7-A93C-7B1F1D07A800}" type="presParOf" srcId="{6EC89D64-EEDF-4841-932C-DF5F50B77933}" destId="{BA606CEC-CE4E-49C1-89AA-EC1D2E731C6F}" srcOrd="3" destOrd="0" presId="urn:microsoft.com/office/officeart/2005/8/layout/radial6"/>
    <dgm:cxn modelId="{46C5EFB2-292B-4638-9937-FB7DCE8E2E85}" type="presParOf" srcId="{6EC89D64-EEDF-4841-932C-DF5F50B77933}" destId="{8DAB23B0-6902-42B5-B2CC-03D2313521C0}" srcOrd="4" destOrd="0" presId="urn:microsoft.com/office/officeart/2005/8/layout/radial6"/>
    <dgm:cxn modelId="{8E7D0875-7D19-42F4-8684-63B1773B9324}" type="presParOf" srcId="{6EC89D64-EEDF-4841-932C-DF5F50B77933}" destId="{B4E79737-5C3A-4634-82B2-93C3C69DFD79}" srcOrd="5" destOrd="0" presId="urn:microsoft.com/office/officeart/2005/8/layout/radial6"/>
    <dgm:cxn modelId="{4DC0315D-229B-4C85-A896-A175D75A180B}" type="presParOf" srcId="{6EC89D64-EEDF-4841-932C-DF5F50B77933}" destId="{CD3C7571-6165-46A5-8255-92E8B2579FE0}" srcOrd="6" destOrd="0" presId="urn:microsoft.com/office/officeart/2005/8/layout/radial6"/>
    <dgm:cxn modelId="{B7C0D779-47CB-436F-A481-59E223AE4D6C}" type="presParOf" srcId="{6EC89D64-EEDF-4841-932C-DF5F50B77933}" destId="{4958A028-551B-46EA-A69B-D2ED5DC74694}" srcOrd="7" destOrd="0" presId="urn:microsoft.com/office/officeart/2005/8/layout/radial6"/>
    <dgm:cxn modelId="{180652FB-2AF8-4740-B29D-28FD2C41B4E7}" type="presParOf" srcId="{6EC89D64-EEDF-4841-932C-DF5F50B77933}" destId="{82B7680D-6389-42F2-9D74-163F94FFD31E}" srcOrd="8" destOrd="0" presId="urn:microsoft.com/office/officeart/2005/8/layout/radial6"/>
    <dgm:cxn modelId="{9D6FB4AB-357B-4949-8C42-D59BBD1FD8DF}" type="presParOf" srcId="{6EC89D64-EEDF-4841-932C-DF5F50B77933}" destId="{812D4776-0B17-4657-A325-A425899C4380}" srcOrd="9" destOrd="0" presId="urn:microsoft.com/office/officeart/2005/8/layout/radial6"/>
    <dgm:cxn modelId="{F2F7AF01-0867-42FA-A11E-082B7F1C7CDB}" type="presParOf" srcId="{6EC89D64-EEDF-4841-932C-DF5F50B77933}" destId="{9D5F3A4A-C9FB-4783-BE5E-6D714CDA2C98}" srcOrd="10" destOrd="0" presId="urn:microsoft.com/office/officeart/2005/8/layout/radial6"/>
    <dgm:cxn modelId="{B4CC70B7-F21A-43CE-9F4E-226D9515E565}" type="presParOf" srcId="{6EC89D64-EEDF-4841-932C-DF5F50B77933}" destId="{54F9062E-3095-4213-AAA0-2B69EA0A0595}" srcOrd="11" destOrd="0" presId="urn:microsoft.com/office/officeart/2005/8/layout/radial6"/>
    <dgm:cxn modelId="{636145B8-114B-43E8-BE61-496B4013BF6B}" type="presParOf" srcId="{6EC89D64-EEDF-4841-932C-DF5F50B77933}" destId="{4559D213-D48E-4638-8349-E5AB4E953F8F}" srcOrd="12" destOrd="0" presId="urn:microsoft.com/office/officeart/2005/8/layout/radial6"/>
    <dgm:cxn modelId="{A458ACA9-CC35-468B-89B4-4CD352F991F1}" type="presParOf" srcId="{6EC89D64-EEDF-4841-932C-DF5F50B77933}" destId="{B8127D4C-C721-4733-ABEE-5606166B642D}" srcOrd="13" destOrd="0" presId="urn:microsoft.com/office/officeart/2005/8/layout/radial6"/>
    <dgm:cxn modelId="{41D17C91-9E80-4899-80DC-08823DAF3F90}" type="presParOf" srcId="{6EC89D64-EEDF-4841-932C-DF5F50B77933}" destId="{F1726E8A-2FF6-46B5-B0ED-AC930DD9DF5B}" srcOrd="14" destOrd="0" presId="urn:microsoft.com/office/officeart/2005/8/layout/radial6"/>
    <dgm:cxn modelId="{74FE3A18-CF04-466C-8C92-624655EAE51F}" type="presParOf" srcId="{6EC89D64-EEDF-4841-932C-DF5F50B77933}" destId="{5D774A1E-5EB9-444B-823E-0A0654915D5B}" srcOrd="15" destOrd="0" presId="urn:microsoft.com/office/officeart/2005/8/layout/radial6"/>
    <dgm:cxn modelId="{A57F73A4-1D03-4AF8-965C-EE5E0C8A610F}" type="presParOf" srcId="{6EC89D64-EEDF-4841-932C-DF5F50B77933}" destId="{4055246F-7235-4A20-BF69-D87402C3E084}" srcOrd="16" destOrd="0" presId="urn:microsoft.com/office/officeart/2005/8/layout/radial6"/>
    <dgm:cxn modelId="{4BBAE9F0-F816-41EC-BB53-0185D69AAD48}" type="presParOf" srcId="{6EC89D64-EEDF-4841-932C-DF5F50B77933}" destId="{5416E9FD-CC42-431E-AD2D-96F0102B3A7B}" srcOrd="17" destOrd="0" presId="urn:microsoft.com/office/officeart/2005/8/layout/radial6"/>
    <dgm:cxn modelId="{6E7E726D-1FFD-4269-ACAB-F173F1EDA400}" type="presParOf" srcId="{6EC89D64-EEDF-4841-932C-DF5F50B77933}" destId="{FA79D6EF-A333-4A13-89B6-5AE4CF1AA583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B0376A-B004-4B19-AD4B-FAE22021D70B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2DAD26BC-C4DB-4FC6-A700-4552699267BF}">
      <dgm:prSet phldrT="[Tekstas]"/>
      <dgm:spPr>
        <a:solidFill>
          <a:srgbClr val="FFFF00"/>
        </a:solidFill>
      </dgm:spPr>
      <dgm:t>
        <a:bodyPr/>
        <a:lstStyle/>
        <a:p>
          <a:r>
            <a:rPr lang="lt-LT" dirty="0">
              <a:solidFill>
                <a:schemeClr val="tx1"/>
              </a:solidFill>
            </a:rPr>
            <a:t>Ištekliai:</a:t>
          </a:r>
        </a:p>
        <a:p>
          <a:r>
            <a:rPr lang="lt-LT" dirty="0">
              <a:solidFill>
                <a:schemeClr val="tx1"/>
              </a:solidFill>
            </a:rPr>
            <a:t>LGK vertėjai - ??? </a:t>
          </a:r>
        </a:p>
        <a:p>
          <a:r>
            <a:rPr lang="lt-LT" dirty="0">
              <a:solidFill>
                <a:schemeClr val="tx1"/>
              </a:solidFill>
            </a:rPr>
            <a:t>Mokymo priemonės</a:t>
          </a:r>
        </a:p>
        <a:p>
          <a:r>
            <a:rPr lang="lt-LT" dirty="0">
              <a:solidFill>
                <a:schemeClr val="tx1"/>
              </a:solidFill>
            </a:rPr>
            <a:t>Bendruomenė (1 mokyklose sąlygomis)</a:t>
          </a:r>
        </a:p>
        <a:p>
          <a:r>
            <a:rPr lang="lt-LT" dirty="0">
              <a:solidFill>
                <a:schemeClr val="tx1"/>
              </a:solidFill>
            </a:rPr>
            <a:t>LGK mokytojai _ ???</a:t>
          </a:r>
        </a:p>
        <a:p>
          <a:r>
            <a:rPr lang="lt-LT" dirty="0">
              <a:solidFill>
                <a:schemeClr val="tx1"/>
              </a:solidFill>
            </a:rPr>
            <a:t>Surdopedagogai - ???</a:t>
          </a:r>
        </a:p>
        <a:p>
          <a:r>
            <a:rPr lang="lt-LT" dirty="0">
              <a:solidFill>
                <a:schemeClr val="tx1"/>
              </a:solidFill>
            </a:rPr>
            <a:t>LGK kursai </a:t>
          </a:r>
        </a:p>
        <a:p>
          <a:endParaRPr lang="lt-LT" dirty="0">
            <a:solidFill>
              <a:schemeClr val="tx1"/>
            </a:solidFill>
          </a:endParaRPr>
        </a:p>
      </dgm:t>
    </dgm:pt>
    <dgm:pt modelId="{052CDF3D-BBE2-4F15-87E3-2059CA35AE99}" type="parTrans" cxnId="{6C43F0A1-B55F-47FC-B27E-BC8CCF7518D0}">
      <dgm:prSet/>
      <dgm:spPr/>
      <dgm:t>
        <a:bodyPr/>
        <a:lstStyle/>
        <a:p>
          <a:endParaRPr lang="lt-LT"/>
        </a:p>
      </dgm:t>
    </dgm:pt>
    <dgm:pt modelId="{F9A24F47-5FE3-43B3-BA3C-DE37B7DF61AD}" type="sibTrans" cxnId="{6C43F0A1-B55F-47FC-B27E-BC8CCF7518D0}">
      <dgm:prSet/>
      <dgm:spPr/>
      <dgm:t>
        <a:bodyPr/>
        <a:lstStyle/>
        <a:p>
          <a:endParaRPr lang="lt-LT"/>
        </a:p>
      </dgm:t>
    </dgm:pt>
    <dgm:pt modelId="{5C41D5B4-6445-4633-9F2E-CC45B9AE419F}">
      <dgm:prSet phldrT="[Tekstas]"/>
      <dgm:spPr>
        <a:solidFill>
          <a:schemeClr val="accent3"/>
        </a:solidFill>
      </dgm:spPr>
      <dgm:t>
        <a:bodyPr/>
        <a:lstStyle/>
        <a:p>
          <a:r>
            <a:rPr lang="lt-LT" dirty="0"/>
            <a:t>1 mokinys</a:t>
          </a:r>
        </a:p>
        <a:p>
          <a:r>
            <a:rPr lang="lt-LT" dirty="0"/>
            <a:t>Širvintose</a:t>
          </a:r>
        </a:p>
      </dgm:t>
    </dgm:pt>
    <dgm:pt modelId="{0BDB3B73-A51C-4AA6-B729-E436C9E83D89}" type="parTrans" cxnId="{7B135F98-2C8F-4883-9B3D-B8D511E0478C}">
      <dgm:prSet/>
      <dgm:spPr/>
      <dgm:t>
        <a:bodyPr/>
        <a:lstStyle/>
        <a:p>
          <a:endParaRPr lang="lt-LT"/>
        </a:p>
      </dgm:t>
    </dgm:pt>
    <dgm:pt modelId="{41A53F04-62F3-41C7-B019-BCAE35602D9D}" type="sibTrans" cxnId="{7B135F98-2C8F-4883-9B3D-B8D511E0478C}">
      <dgm:prSet/>
      <dgm:spPr/>
      <dgm:t>
        <a:bodyPr/>
        <a:lstStyle/>
        <a:p>
          <a:endParaRPr lang="lt-LT"/>
        </a:p>
      </dgm:t>
    </dgm:pt>
    <dgm:pt modelId="{36C7E675-5059-489C-8929-B5B95BF3ECAE}">
      <dgm:prSet phldrT="[Tekstas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lt-LT" dirty="0"/>
            <a:t>2 mokiniai Kretingoje</a:t>
          </a:r>
        </a:p>
        <a:p>
          <a:r>
            <a:rPr lang="lt-LT" dirty="0"/>
            <a:t>(1 mokykloje)</a:t>
          </a:r>
        </a:p>
      </dgm:t>
    </dgm:pt>
    <dgm:pt modelId="{E38FCFFD-E881-492A-88C9-B6DD20314BC1}" type="parTrans" cxnId="{8AAF0905-0B31-4518-B0FB-EA4EC7800199}">
      <dgm:prSet/>
      <dgm:spPr/>
      <dgm:t>
        <a:bodyPr/>
        <a:lstStyle/>
        <a:p>
          <a:endParaRPr lang="lt-LT"/>
        </a:p>
      </dgm:t>
    </dgm:pt>
    <dgm:pt modelId="{7543896A-A1D4-489D-A2E0-B6E2043E3075}" type="sibTrans" cxnId="{8AAF0905-0B31-4518-B0FB-EA4EC7800199}">
      <dgm:prSet/>
      <dgm:spPr/>
      <dgm:t>
        <a:bodyPr/>
        <a:lstStyle/>
        <a:p>
          <a:endParaRPr lang="lt-LT"/>
        </a:p>
      </dgm:t>
    </dgm:pt>
    <dgm:pt modelId="{6405C964-B359-480F-8F7B-CF1624C801B2}">
      <dgm:prSet phldrT="[Tekstas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lt-LT" dirty="0"/>
            <a:t>10 mokinių Klaipėdoje</a:t>
          </a:r>
        </a:p>
        <a:p>
          <a:r>
            <a:rPr lang="lt-LT" dirty="0"/>
            <a:t>(9 mokyklose)</a:t>
          </a:r>
        </a:p>
      </dgm:t>
    </dgm:pt>
    <dgm:pt modelId="{1D9A7FA5-179E-40AB-81D6-4711F31B9F19}" type="parTrans" cxnId="{D0716AA5-9FB5-4C40-AD44-0AB021299533}">
      <dgm:prSet/>
      <dgm:spPr/>
      <dgm:t>
        <a:bodyPr/>
        <a:lstStyle/>
        <a:p>
          <a:endParaRPr lang="lt-LT"/>
        </a:p>
      </dgm:t>
    </dgm:pt>
    <dgm:pt modelId="{4B7596E1-68B7-413A-8C6C-B1156A806CD3}" type="sibTrans" cxnId="{D0716AA5-9FB5-4C40-AD44-0AB021299533}">
      <dgm:prSet/>
      <dgm:spPr/>
      <dgm:t>
        <a:bodyPr/>
        <a:lstStyle/>
        <a:p>
          <a:endParaRPr lang="lt-LT"/>
        </a:p>
      </dgm:t>
    </dgm:pt>
    <dgm:pt modelId="{67AFE57D-FD6C-49A9-9F59-0236DBA7EC91}">
      <dgm:prSet phldrT="[Tekstas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lt-LT" dirty="0"/>
            <a:t>35 mokinių Vilniuje</a:t>
          </a:r>
        </a:p>
        <a:p>
          <a:r>
            <a:rPr lang="lt-LT" dirty="0"/>
            <a:t>(29 mokyklose)</a:t>
          </a:r>
        </a:p>
      </dgm:t>
    </dgm:pt>
    <dgm:pt modelId="{7A5FCFEB-626F-46BE-A3D6-13B03114CA96}" type="parTrans" cxnId="{E8E2A81A-358D-4BB6-9BAE-BE3847E03CE4}">
      <dgm:prSet/>
      <dgm:spPr/>
      <dgm:t>
        <a:bodyPr/>
        <a:lstStyle/>
        <a:p>
          <a:endParaRPr lang="lt-LT"/>
        </a:p>
      </dgm:t>
    </dgm:pt>
    <dgm:pt modelId="{A38EC7C3-8A07-467D-B672-B08629FA9775}" type="sibTrans" cxnId="{E8E2A81A-358D-4BB6-9BAE-BE3847E03CE4}">
      <dgm:prSet/>
      <dgm:spPr/>
      <dgm:t>
        <a:bodyPr/>
        <a:lstStyle/>
        <a:p>
          <a:endParaRPr lang="lt-LT"/>
        </a:p>
      </dgm:t>
    </dgm:pt>
    <dgm:pt modelId="{FF065939-BFB2-4AF7-8AB8-580BA995BB44}">
      <dgm:prSet phldrT="[Tekstas]"/>
      <dgm:spPr>
        <a:solidFill>
          <a:srgbClr val="FFC000"/>
        </a:solidFill>
      </dgm:spPr>
      <dgm:t>
        <a:bodyPr/>
        <a:lstStyle/>
        <a:p>
          <a:r>
            <a:rPr lang="lt-LT" dirty="0"/>
            <a:t>25 mokiniai Kaune</a:t>
          </a:r>
        </a:p>
        <a:p>
          <a:r>
            <a:rPr lang="lt-LT" dirty="0"/>
            <a:t>(21 mokykloje)</a:t>
          </a:r>
        </a:p>
      </dgm:t>
    </dgm:pt>
    <dgm:pt modelId="{8F39C1F5-D085-4FBB-BF32-AA4EABBCE105}" type="parTrans" cxnId="{99002926-C983-494F-836F-863180EA053B}">
      <dgm:prSet/>
      <dgm:spPr/>
      <dgm:t>
        <a:bodyPr/>
        <a:lstStyle/>
        <a:p>
          <a:endParaRPr lang="lt-LT"/>
        </a:p>
      </dgm:t>
    </dgm:pt>
    <dgm:pt modelId="{C122B2DF-E8AA-4505-B370-30E5370123B0}" type="sibTrans" cxnId="{99002926-C983-494F-836F-863180EA053B}">
      <dgm:prSet/>
      <dgm:spPr/>
      <dgm:t>
        <a:bodyPr/>
        <a:lstStyle/>
        <a:p>
          <a:endParaRPr lang="lt-LT"/>
        </a:p>
      </dgm:t>
    </dgm:pt>
    <dgm:pt modelId="{2BC9E06D-C7AE-4E85-9D0F-B78FC2281EEB}">
      <dgm:prSet phldrT="[Tekstas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lt-LT" dirty="0"/>
            <a:t>2 mokiniai Utenoje</a:t>
          </a:r>
        </a:p>
        <a:p>
          <a:r>
            <a:rPr lang="lt-LT" dirty="0"/>
            <a:t>(2 mokyklose)</a:t>
          </a:r>
        </a:p>
      </dgm:t>
    </dgm:pt>
    <dgm:pt modelId="{6C52267E-1A8C-4BCD-BED3-A65F217A8529}" type="parTrans" cxnId="{9EB021A3-7EC0-4AB5-9C37-35631C62A25D}">
      <dgm:prSet/>
      <dgm:spPr/>
      <dgm:t>
        <a:bodyPr/>
        <a:lstStyle/>
        <a:p>
          <a:endParaRPr lang="lt-LT"/>
        </a:p>
      </dgm:t>
    </dgm:pt>
    <dgm:pt modelId="{37DF2813-F761-4091-8FC7-FA4A435B1ED0}" type="sibTrans" cxnId="{9EB021A3-7EC0-4AB5-9C37-35631C62A25D}">
      <dgm:prSet/>
      <dgm:spPr/>
      <dgm:t>
        <a:bodyPr/>
        <a:lstStyle/>
        <a:p>
          <a:endParaRPr lang="lt-LT"/>
        </a:p>
      </dgm:t>
    </dgm:pt>
    <dgm:pt modelId="{6EC89D64-EEDF-4841-932C-DF5F50B77933}" type="pres">
      <dgm:prSet presAssocID="{64B0376A-B004-4B19-AD4B-FAE22021D70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lt-LT"/>
        </a:p>
      </dgm:t>
    </dgm:pt>
    <dgm:pt modelId="{99474C4B-56AE-4501-B240-4030B081F83C}" type="pres">
      <dgm:prSet presAssocID="{2DAD26BC-C4DB-4FC6-A700-4552699267BF}" presName="centerShape" presStyleLbl="node0" presStyleIdx="0" presStyleCnt="1" custScaleX="122441" custScaleY="122973"/>
      <dgm:spPr/>
      <dgm:t>
        <a:bodyPr/>
        <a:lstStyle/>
        <a:p>
          <a:endParaRPr lang="lt-LT"/>
        </a:p>
      </dgm:t>
    </dgm:pt>
    <dgm:pt modelId="{FBC0A476-6C4B-4647-BBF7-BFF4BC55D5DB}" type="pres">
      <dgm:prSet presAssocID="{5C41D5B4-6445-4633-9F2E-CC45B9AE419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5A531B37-A53E-49E5-B9BE-64C8842901FA}" type="pres">
      <dgm:prSet presAssocID="{5C41D5B4-6445-4633-9F2E-CC45B9AE419F}" presName="dummy" presStyleCnt="0"/>
      <dgm:spPr/>
    </dgm:pt>
    <dgm:pt modelId="{BA606CEC-CE4E-49C1-89AA-EC1D2E731C6F}" type="pres">
      <dgm:prSet presAssocID="{41A53F04-62F3-41C7-B019-BCAE35602D9D}" presName="sibTrans" presStyleLbl="sibTrans2D1" presStyleIdx="0" presStyleCnt="6"/>
      <dgm:spPr/>
      <dgm:t>
        <a:bodyPr/>
        <a:lstStyle/>
        <a:p>
          <a:endParaRPr lang="lt-LT"/>
        </a:p>
      </dgm:t>
    </dgm:pt>
    <dgm:pt modelId="{8DAB23B0-6902-42B5-B2CC-03D2313521C0}" type="pres">
      <dgm:prSet presAssocID="{36C7E675-5059-489C-8929-B5B95BF3ECA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B4E79737-5C3A-4634-82B2-93C3C69DFD79}" type="pres">
      <dgm:prSet presAssocID="{36C7E675-5059-489C-8929-B5B95BF3ECAE}" presName="dummy" presStyleCnt="0"/>
      <dgm:spPr/>
    </dgm:pt>
    <dgm:pt modelId="{CD3C7571-6165-46A5-8255-92E8B2579FE0}" type="pres">
      <dgm:prSet presAssocID="{7543896A-A1D4-489D-A2E0-B6E2043E3075}" presName="sibTrans" presStyleLbl="sibTrans2D1" presStyleIdx="1" presStyleCnt="6"/>
      <dgm:spPr/>
      <dgm:t>
        <a:bodyPr/>
        <a:lstStyle/>
        <a:p>
          <a:endParaRPr lang="lt-LT"/>
        </a:p>
      </dgm:t>
    </dgm:pt>
    <dgm:pt modelId="{4958A028-551B-46EA-A69B-D2ED5DC74694}" type="pres">
      <dgm:prSet presAssocID="{6405C964-B359-480F-8F7B-CF1624C801B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82B7680D-6389-42F2-9D74-163F94FFD31E}" type="pres">
      <dgm:prSet presAssocID="{6405C964-B359-480F-8F7B-CF1624C801B2}" presName="dummy" presStyleCnt="0"/>
      <dgm:spPr/>
    </dgm:pt>
    <dgm:pt modelId="{812D4776-0B17-4657-A325-A425899C4380}" type="pres">
      <dgm:prSet presAssocID="{4B7596E1-68B7-413A-8C6C-B1156A806CD3}" presName="sibTrans" presStyleLbl="sibTrans2D1" presStyleIdx="2" presStyleCnt="6"/>
      <dgm:spPr/>
      <dgm:t>
        <a:bodyPr/>
        <a:lstStyle/>
        <a:p>
          <a:endParaRPr lang="lt-LT"/>
        </a:p>
      </dgm:t>
    </dgm:pt>
    <dgm:pt modelId="{9D5F3A4A-C9FB-4783-BE5E-6D714CDA2C98}" type="pres">
      <dgm:prSet presAssocID="{67AFE57D-FD6C-49A9-9F59-0236DBA7EC9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54F9062E-3095-4213-AAA0-2B69EA0A0595}" type="pres">
      <dgm:prSet presAssocID="{67AFE57D-FD6C-49A9-9F59-0236DBA7EC91}" presName="dummy" presStyleCnt="0"/>
      <dgm:spPr/>
    </dgm:pt>
    <dgm:pt modelId="{4559D213-D48E-4638-8349-E5AB4E953F8F}" type="pres">
      <dgm:prSet presAssocID="{A38EC7C3-8A07-467D-B672-B08629FA9775}" presName="sibTrans" presStyleLbl="sibTrans2D1" presStyleIdx="3" presStyleCnt="6"/>
      <dgm:spPr/>
      <dgm:t>
        <a:bodyPr/>
        <a:lstStyle/>
        <a:p>
          <a:endParaRPr lang="lt-LT"/>
        </a:p>
      </dgm:t>
    </dgm:pt>
    <dgm:pt modelId="{B8127D4C-C721-4733-ABEE-5606166B642D}" type="pres">
      <dgm:prSet presAssocID="{FF065939-BFB2-4AF7-8AB8-580BA995BB4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F1726E8A-2FF6-46B5-B0ED-AC930DD9DF5B}" type="pres">
      <dgm:prSet presAssocID="{FF065939-BFB2-4AF7-8AB8-580BA995BB44}" presName="dummy" presStyleCnt="0"/>
      <dgm:spPr/>
    </dgm:pt>
    <dgm:pt modelId="{5D774A1E-5EB9-444B-823E-0A0654915D5B}" type="pres">
      <dgm:prSet presAssocID="{C122B2DF-E8AA-4505-B370-30E5370123B0}" presName="sibTrans" presStyleLbl="sibTrans2D1" presStyleIdx="4" presStyleCnt="6"/>
      <dgm:spPr/>
      <dgm:t>
        <a:bodyPr/>
        <a:lstStyle/>
        <a:p>
          <a:endParaRPr lang="lt-LT"/>
        </a:p>
      </dgm:t>
    </dgm:pt>
    <dgm:pt modelId="{4055246F-7235-4A20-BF69-D87402C3E084}" type="pres">
      <dgm:prSet presAssocID="{2BC9E06D-C7AE-4E85-9D0F-B78FC2281EE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5416E9FD-CC42-431E-AD2D-96F0102B3A7B}" type="pres">
      <dgm:prSet presAssocID="{2BC9E06D-C7AE-4E85-9D0F-B78FC2281EEB}" presName="dummy" presStyleCnt="0"/>
      <dgm:spPr/>
    </dgm:pt>
    <dgm:pt modelId="{FA79D6EF-A333-4A13-89B6-5AE4CF1AA583}" type="pres">
      <dgm:prSet presAssocID="{37DF2813-F761-4091-8FC7-FA4A435B1ED0}" presName="sibTrans" presStyleLbl="sibTrans2D1" presStyleIdx="5" presStyleCnt="6"/>
      <dgm:spPr/>
      <dgm:t>
        <a:bodyPr/>
        <a:lstStyle/>
        <a:p>
          <a:endParaRPr lang="lt-LT"/>
        </a:p>
      </dgm:t>
    </dgm:pt>
  </dgm:ptLst>
  <dgm:cxnLst>
    <dgm:cxn modelId="{3C5ACA3C-8356-4A16-BF46-62FBCE1F7BF2}" type="presOf" srcId="{5C41D5B4-6445-4633-9F2E-CC45B9AE419F}" destId="{FBC0A476-6C4B-4647-BBF7-BFF4BC55D5DB}" srcOrd="0" destOrd="0" presId="urn:microsoft.com/office/officeart/2005/8/layout/radial6"/>
    <dgm:cxn modelId="{0820CE19-4159-4DEB-AC02-443F72CFBA31}" type="presOf" srcId="{37DF2813-F761-4091-8FC7-FA4A435B1ED0}" destId="{FA79D6EF-A333-4A13-89B6-5AE4CF1AA583}" srcOrd="0" destOrd="0" presId="urn:microsoft.com/office/officeart/2005/8/layout/radial6"/>
    <dgm:cxn modelId="{E16DED98-973A-4406-BA40-D2EEF51D2AE4}" type="presOf" srcId="{FF065939-BFB2-4AF7-8AB8-580BA995BB44}" destId="{B8127D4C-C721-4733-ABEE-5606166B642D}" srcOrd="0" destOrd="0" presId="urn:microsoft.com/office/officeart/2005/8/layout/radial6"/>
    <dgm:cxn modelId="{E2092418-6C18-4DFF-852F-C540F058F546}" type="presOf" srcId="{2DAD26BC-C4DB-4FC6-A700-4552699267BF}" destId="{99474C4B-56AE-4501-B240-4030B081F83C}" srcOrd="0" destOrd="0" presId="urn:microsoft.com/office/officeart/2005/8/layout/radial6"/>
    <dgm:cxn modelId="{E8E2A81A-358D-4BB6-9BAE-BE3847E03CE4}" srcId="{2DAD26BC-C4DB-4FC6-A700-4552699267BF}" destId="{67AFE57D-FD6C-49A9-9F59-0236DBA7EC91}" srcOrd="3" destOrd="0" parTransId="{7A5FCFEB-626F-46BE-A3D6-13B03114CA96}" sibTransId="{A38EC7C3-8A07-467D-B672-B08629FA9775}"/>
    <dgm:cxn modelId="{D0716AA5-9FB5-4C40-AD44-0AB021299533}" srcId="{2DAD26BC-C4DB-4FC6-A700-4552699267BF}" destId="{6405C964-B359-480F-8F7B-CF1624C801B2}" srcOrd="2" destOrd="0" parTransId="{1D9A7FA5-179E-40AB-81D6-4711F31B9F19}" sibTransId="{4B7596E1-68B7-413A-8C6C-B1156A806CD3}"/>
    <dgm:cxn modelId="{501D4B5F-C288-46A7-8937-EA171C6D6EA0}" type="presOf" srcId="{36C7E675-5059-489C-8929-B5B95BF3ECAE}" destId="{8DAB23B0-6902-42B5-B2CC-03D2313521C0}" srcOrd="0" destOrd="0" presId="urn:microsoft.com/office/officeart/2005/8/layout/radial6"/>
    <dgm:cxn modelId="{99002926-C983-494F-836F-863180EA053B}" srcId="{2DAD26BC-C4DB-4FC6-A700-4552699267BF}" destId="{FF065939-BFB2-4AF7-8AB8-580BA995BB44}" srcOrd="4" destOrd="0" parTransId="{8F39C1F5-D085-4FBB-BF32-AA4EABBCE105}" sibTransId="{C122B2DF-E8AA-4505-B370-30E5370123B0}"/>
    <dgm:cxn modelId="{C11DFEC0-83D0-43B3-A93B-D9E41F5B40F2}" type="presOf" srcId="{2BC9E06D-C7AE-4E85-9D0F-B78FC2281EEB}" destId="{4055246F-7235-4A20-BF69-D87402C3E084}" srcOrd="0" destOrd="0" presId="urn:microsoft.com/office/officeart/2005/8/layout/radial6"/>
    <dgm:cxn modelId="{AD46D790-2AC7-4D01-BBFA-11A1F84CE2D9}" type="presOf" srcId="{67AFE57D-FD6C-49A9-9F59-0236DBA7EC91}" destId="{9D5F3A4A-C9FB-4783-BE5E-6D714CDA2C98}" srcOrd="0" destOrd="0" presId="urn:microsoft.com/office/officeart/2005/8/layout/radial6"/>
    <dgm:cxn modelId="{DC11FB07-BD2E-4383-A7ED-783CC0008C83}" type="presOf" srcId="{7543896A-A1D4-489D-A2E0-B6E2043E3075}" destId="{CD3C7571-6165-46A5-8255-92E8B2579FE0}" srcOrd="0" destOrd="0" presId="urn:microsoft.com/office/officeart/2005/8/layout/radial6"/>
    <dgm:cxn modelId="{8AAF0905-0B31-4518-B0FB-EA4EC7800199}" srcId="{2DAD26BC-C4DB-4FC6-A700-4552699267BF}" destId="{36C7E675-5059-489C-8929-B5B95BF3ECAE}" srcOrd="1" destOrd="0" parTransId="{E38FCFFD-E881-492A-88C9-B6DD20314BC1}" sibTransId="{7543896A-A1D4-489D-A2E0-B6E2043E3075}"/>
    <dgm:cxn modelId="{6C43F0A1-B55F-47FC-B27E-BC8CCF7518D0}" srcId="{64B0376A-B004-4B19-AD4B-FAE22021D70B}" destId="{2DAD26BC-C4DB-4FC6-A700-4552699267BF}" srcOrd="0" destOrd="0" parTransId="{052CDF3D-BBE2-4F15-87E3-2059CA35AE99}" sibTransId="{F9A24F47-5FE3-43B3-BA3C-DE37B7DF61AD}"/>
    <dgm:cxn modelId="{11836051-9923-43DB-A797-1A3673F1707F}" type="presOf" srcId="{41A53F04-62F3-41C7-B019-BCAE35602D9D}" destId="{BA606CEC-CE4E-49C1-89AA-EC1D2E731C6F}" srcOrd="0" destOrd="0" presId="urn:microsoft.com/office/officeart/2005/8/layout/radial6"/>
    <dgm:cxn modelId="{81FFF8F0-F3F1-4318-B293-E7A5BD7C4978}" type="presOf" srcId="{A38EC7C3-8A07-467D-B672-B08629FA9775}" destId="{4559D213-D48E-4638-8349-E5AB4E953F8F}" srcOrd="0" destOrd="0" presId="urn:microsoft.com/office/officeart/2005/8/layout/radial6"/>
    <dgm:cxn modelId="{9EB021A3-7EC0-4AB5-9C37-35631C62A25D}" srcId="{2DAD26BC-C4DB-4FC6-A700-4552699267BF}" destId="{2BC9E06D-C7AE-4E85-9D0F-B78FC2281EEB}" srcOrd="5" destOrd="0" parTransId="{6C52267E-1A8C-4BCD-BED3-A65F217A8529}" sibTransId="{37DF2813-F761-4091-8FC7-FA4A435B1ED0}"/>
    <dgm:cxn modelId="{EBA76648-C3F3-49A2-B9EE-76F115ACC55F}" type="presOf" srcId="{6405C964-B359-480F-8F7B-CF1624C801B2}" destId="{4958A028-551B-46EA-A69B-D2ED5DC74694}" srcOrd="0" destOrd="0" presId="urn:microsoft.com/office/officeart/2005/8/layout/radial6"/>
    <dgm:cxn modelId="{1FB35336-F6A7-4DDD-A223-45C062B1B9BD}" type="presOf" srcId="{C122B2DF-E8AA-4505-B370-30E5370123B0}" destId="{5D774A1E-5EB9-444B-823E-0A0654915D5B}" srcOrd="0" destOrd="0" presId="urn:microsoft.com/office/officeart/2005/8/layout/radial6"/>
    <dgm:cxn modelId="{8185F452-53EA-4B92-A578-0187431F628E}" type="presOf" srcId="{64B0376A-B004-4B19-AD4B-FAE22021D70B}" destId="{6EC89D64-EEDF-4841-932C-DF5F50B77933}" srcOrd="0" destOrd="0" presId="urn:microsoft.com/office/officeart/2005/8/layout/radial6"/>
    <dgm:cxn modelId="{7B135F98-2C8F-4883-9B3D-B8D511E0478C}" srcId="{2DAD26BC-C4DB-4FC6-A700-4552699267BF}" destId="{5C41D5B4-6445-4633-9F2E-CC45B9AE419F}" srcOrd="0" destOrd="0" parTransId="{0BDB3B73-A51C-4AA6-B729-E436C9E83D89}" sibTransId="{41A53F04-62F3-41C7-B019-BCAE35602D9D}"/>
    <dgm:cxn modelId="{EED619A7-42DF-4A89-9C5B-609D8DD5C034}" type="presOf" srcId="{4B7596E1-68B7-413A-8C6C-B1156A806CD3}" destId="{812D4776-0B17-4657-A325-A425899C4380}" srcOrd="0" destOrd="0" presId="urn:microsoft.com/office/officeart/2005/8/layout/radial6"/>
    <dgm:cxn modelId="{2B93E18B-849C-4795-8609-8B8C28BB9367}" type="presParOf" srcId="{6EC89D64-EEDF-4841-932C-DF5F50B77933}" destId="{99474C4B-56AE-4501-B240-4030B081F83C}" srcOrd="0" destOrd="0" presId="urn:microsoft.com/office/officeart/2005/8/layout/radial6"/>
    <dgm:cxn modelId="{AAF50726-FC7B-4364-B51D-069938B2C079}" type="presParOf" srcId="{6EC89D64-EEDF-4841-932C-DF5F50B77933}" destId="{FBC0A476-6C4B-4647-BBF7-BFF4BC55D5DB}" srcOrd="1" destOrd="0" presId="urn:microsoft.com/office/officeart/2005/8/layout/radial6"/>
    <dgm:cxn modelId="{18822C22-A71B-4AC5-88E9-E76F59062F29}" type="presParOf" srcId="{6EC89D64-EEDF-4841-932C-DF5F50B77933}" destId="{5A531B37-A53E-49E5-B9BE-64C8842901FA}" srcOrd="2" destOrd="0" presId="urn:microsoft.com/office/officeart/2005/8/layout/radial6"/>
    <dgm:cxn modelId="{C4432D76-8EA3-46E2-BD5D-C32185BF1C0F}" type="presParOf" srcId="{6EC89D64-EEDF-4841-932C-DF5F50B77933}" destId="{BA606CEC-CE4E-49C1-89AA-EC1D2E731C6F}" srcOrd="3" destOrd="0" presId="urn:microsoft.com/office/officeart/2005/8/layout/radial6"/>
    <dgm:cxn modelId="{B2D82705-75CD-4291-80AF-59CEC14473DE}" type="presParOf" srcId="{6EC89D64-EEDF-4841-932C-DF5F50B77933}" destId="{8DAB23B0-6902-42B5-B2CC-03D2313521C0}" srcOrd="4" destOrd="0" presId="urn:microsoft.com/office/officeart/2005/8/layout/radial6"/>
    <dgm:cxn modelId="{C73D5AFB-D493-407B-8266-B2A35233E175}" type="presParOf" srcId="{6EC89D64-EEDF-4841-932C-DF5F50B77933}" destId="{B4E79737-5C3A-4634-82B2-93C3C69DFD79}" srcOrd="5" destOrd="0" presId="urn:microsoft.com/office/officeart/2005/8/layout/radial6"/>
    <dgm:cxn modelId="{D5D10A43-BC0C-45A5-AC89-9A92DABFE730}" type="presParOf" srcId="{6EC89D64-EEDF-4841-932C-DF5F50B77933}" destId="{CD3C7571-6165-46A5-8255-92E8B2579FE0}" srcOrd="6" destOrd="0" presId="urn:microsoft.com/office/officeart/2005/8/layout/radial6"/>
    <dgm:cxn modelId="{44444BAA-5FF7-44D1-99FF-6FCB40119E8C}" type="presParOf" srcId="{6EC89D64-EEDF-4841-932C-DF5F50B77933}" destId="{4958A028-551B-46EA-A69B-D2ED5DC74694}" srcOrd="7" destOrd="0" presId="urn:microsoft.com/office/officeart/2005/8/layout/radial6"/>
    <dgm:cxn modelId="{B86D7A4F-F0E7-4CBF-A55F-D3FC61E2E7FD}" type="presParOf" srcId="{6EC89D64-EEDF-4841-932C-DF5F50B77933}" destId="{82B7680D-6389-42F2-9D74-163F94FFD31E}" srcOrd="8" destOrd="0" presId="urn:microsoft.com/office/officeart/2005/8/layout/radial6"/>
    <dgm:cxn modelId="{6B3B5C45-1CD5-420E-B56D-A4ACDA0C097F}" type="presParOf" srcId="{6EC89D64-EEDF-4841-932C-DF5F50B77933}" destId="{812D4776-0B17-4657-A325-A425899C4380}" srcOrd="9" destOrd="0" presId="urn:microsoft.com/office/officeart/2005/8/layout/radial6"/>
    <dgm:cxn modelId="{41C2500C-7611-460E-8086-E23C690A9ECF}" type="presParOf" srcId="{6EC89D64-EEDF-4841-932C-DF5F50B77933}" destId="{9D5F3A4A-C9FB-4783-BE5E-6D714CDA2C98}" srcOrd="10" destOrd="0" presId="urn:microsoft.com/office/officeart/2005/8/layout/radial6"/>
    <dgm:cxn modelId="{D8D6AF57-C8F0-4AC4-B04F-CC23C784855B}" type="presParOf" srcId="{6EC89D64-EEDF-4841-932C-DF5F50B77933}" destId="{54F9062E-3095-4213-AAA0-2B69EA0A0595}" srcOrd="11" destOrd="0" presId="urn:microsoft.com/office/officeart/2005/8/layout/radial6"/>
    <dgm:cxn modelId="{B4A1322D-3C6D-484B-912E-F3B892CC6F08}" type="presParOf" srcId="{6EC89D64-EEDF-4841-932C-DF5F50B77933}" destId="{4559D213-D48E-4638-8349-E5AB4E953F8F}" srcOrd="12" destOrd="0" presId="urn:microsoft.com/office/officeart/2005/8/layout/radial6"/>
    <dgm:cxn modelId="{74D435A2-27E5-4327-9BF0-22B658DDC3E2}" type="presParOf" srcId="{6EC89D64-EEDF-4841-932C-DF5F50B77933}" destId="{B8127D4C-C721-4733-ABEE-5606166B642D}" srcOrd="13" destOrd="0" presId="urn:microsoft.com/office/officeart/2005/8/layout/radial6"/>
    <dgm:cxn modelId="{618DEBB4-0117-4016-976B-662BFCEA38B9}" type="presParOf" srcId="{6EC89D64-EEDF-4841-932C-DF5F50B77933}" destId="{F1726E8A-2FF6-46B5-B0ED-AC930DD9DF5B}" srcOrd="14" destOrd="0" presId="urn:microsoft.com/office/officeart/2005/8/layout/radial6"/>
    <dgm:cxn modelId="{798F0446-39E6-4F07-9B0C-3D65CF56601B}" type="presParOf" srcId="{6EC89D64-EEDF-4841-932C-DF5F50B77933}" destId="{5D774A1E-5EB9-444B-823E-0A0654915D5B}" srcOrd="15" destOrd="0" presId="urn:microsoft.com/office/officeart/2005/8/layout/radial6"/>
    <dgm:cxn modelId="{495F9187-9ED8-4CF4-83E3-97729D5C028C}" type="presParOf" srcId="{6EC89D64-EEDF-4841-932C-DF5F50B77933}" destId="{4055246F-7235-4A20-BF69-D87402C3E084}" srcOrd="16" destOrd="0" presId="urn:microsoft.com/office/officeart/2005/8/layout/radial6"/>
    <dgm:cxn modelId="{B8DA76C5-E01A-4E2B-B2B3-DEB4DC7AA96D}" type="presParOf" srcId="{6EC89D64-EEDF-4841-932C-DF5F50B77933}" destId="{5416E9FD-CC42-431E-AD2D-96F0102B3A7B}" srcOrd="17" destOrd="0" presId="urn:microsoft.com/office/officeart/2005/8/layout/radial6"/>
    <dgm:cxn modelId="{499422D7-24A0-4BAC-B90A-F6EBC0280F05}" type="presParOf" srcId="{6EC89D64-EEDF-4841-932C-DF5F50B77933}" destId="{FA79D6EF-A333-4A13-89B6-5AE4CF1AA583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79D6EF-A333-4A13-89B6-5AE4CF1AA583}">
      <dsp:nvSpPr>
        <dsp:cNvPr id="0" name=""/>
        <dsp:cNvSpPr/>
      </dsp:nvSpPr>
      <dsp:spPr>
        <a:xfrm>
          <a:off x="3099972" y="631867"/>
          <a:ext cx="4315655" cy="4315655"/>
        </a:xfrm>
        <a:prstGeom prst="blockArc">
          <a:avLst>
            <a:gd name="adj1" fmla="val 12600000"/>
            <a:gd name="adj2" fmla="val 16200000"/>
            <a:gd name="adj3" fmla="val 45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774A1E-5EB9-444B-823E-0A0654915D5B}">
      <dsp:nvSpPr>
        <dsp:cNvPr id="0" name=""/>
        <dsp:cNvSpPr/>
      </dsp:nvSpPr>
      <dsp:spPr>
        <a:xfrm>
          <a:off x="3099972" y="631867"/>
          <a:ext cx="4315655" cy="4315655"/>
        </a:xfrm>
        <a:prstGeom prst="blockArc">
          <a:avLst>
            <a:gd name="adj1" fmla="val 9000000"/>
            <a:gd name="adj2" fmla="val 12600000"/>
            <a:gd name="adj3" fmla="val 45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9D213-D48E-4638-8349-E5AB4E953F8F}">
      <dsp:nvSpPr>
        <dsp:cNvPr id="0" name=""/>
        <dsp:cNvSpPr/>
      </dsp:nvSpPr>
      <dsp:spPr>
        <a:xfrm>
          <a:off x="3099972" y="631867"/>
          <a:ext cx="4315655" cy="4315655"/>
        </a:xfrm>
        <a:prstGeom prst="blockArc">
          <a:avLst>
            <a:gd name="adj1" fmla="val 5400000"/>
            <a:gd name="adj2" fmla="val 9000000"/>
            <a:gd name="adj3" fmla="val 45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2D4776-0B17-4657-A325-A425899C4380}">
      <dsp:nvSpPr>
        <dsp:cNvPr id="0" name=""/>
        <dsp:cNvSpPr/>
      </dsp:nvSpPr>
      <dsp:spPr>
        <a:xfrm>
          <a:off x="3099972" y="631867"/>
          <a:ext cx="4315655" cy="4315655"/>
        </a:xfrm>
        <a:prstGeom prst="blockArc">
          <a:avLst>
            <a:gd name="adj1" fmla="val 1800000"/>
            <a:gd name="adj2" fmla="val 5400000"/>
            <a:gd name="adj3" fmla="val 45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3C7571-6165-46A5-8255-92E8B2579FE0}">
      <dsp:nvSpPr>
        <dsp:cNvPr id="0" name=""/>
        <dsp:cNvSpPr/>
      </dsp:nvSpPr>
      <dsp:spPr>
        <a:xfrm>
          <a:off x="3099972" y="631867"/>
          <a:ext cx="4315655" cy="4315655"/>
        </a:xfrm>
        <a:prstGeom prst="blockArc">
          <a:avLst>
            <a:gd name="adj1" fmla="val 19800000"/>
            <a:gd name="adj2" fmla="val 1800000"/>
            <a:gd name="adj3" fmla="val 45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606CEC-CE4E-49C1-89AA-EC1D2E731C6F}">
      <dsp:nvSpPr>
        <dsp:cNvPr id="0" name=""/>
        <dsp:cNvSpPr/>
      </dsp:nvSpPr>
      <dsp:spPr>
        <a:xfrm>
          <a:off x="3099972" y="631867"/>
          <a:ext cx="4315655" cy="4315655"/>
        </a:xfrm>
        <a:prstGeom prst="blockArc">
          <a:avLst>
            <a:gd name="adj1" fmla="val 16200000"/>
            <a:gd name="adj2" fmla="val 19800000"/>
            <a:gd name="adj3" fmla="val 45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474C4B-56AE-4501-B240-4030B081F83C}">
      <dsp:nvSpPr>
        <dsp:cNvPr id="0" name=""/>
        <dsp:cNvSpPr/>
      </dsp:nvSpPr>
      <dsp:spPr>
        <a:xfrm>
          <a:off x="4287366" y="1819261"/>
          <a:ext cx="1940867" cy="194086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>
              <a:solidFill>
                <a:schemeClr val="tx1"/>
              </a:solidFill>
            </a:rPr>
            <a:t>Mokinys</a:t>
          </a:r>
          <a:endParaRPr lang="lt-LT" sz="2900" kern="1200" dirty="0">
            <a:solidFill>
              <a:schemeClr val="tx1"/>
            </a:solidFill>
          </a:endParaRPr>
        </a:p>
      </dsp:txBody>
      <dsp:txXfrm>
        <a:off x="4571599" y="2103494"/>
        <a:ext cx="1372401" cy="1372401"/>
      </dsp:txXfrm>
    </dsp:sp>
    <dsp:sp modelId="{FBC0A476-6C4B-4647-BBF7-BFF4BC55D5DB}">
      <dsp:nvSpPr>
        <dsp:cNvPr id="0" name=""/>
        <dsp:cNvSpPr/>
      </dsp:nvSpPr>
      <dsp:spPr>
        <a:xfrm>
          <a:off x="4578496" y="1473"/>
          <a:ext cx="1358607" cy="1358607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LGK vertėjas</a:t>
          </a:r>
        </a:p>
      </dsp:txBody>
      <dsp:txXfrm>
        <a:off x="4777459" y="200436"/>
        <a:ext cx="960681" cy="960681"/>
      </dsp:txXfrm>
    </dsp:sp>
    <dsp:sp modelId="{8DAB23B0-6902-42B5-B2CC-03D2313521C0}">
      <dsp:nvSpPr>
        <dsp:cNvPr id="0" name=""/>
        <dsp:cNvSpPr/>
      </dsp:nvSpPr>
      <dsp:spPr>
        <a:xfrm>
          <a:off x="6404872" y="1055932"/>
          <a:ext cx="1358607" cy="1358607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Mokytojas, mokantis LGK</a:t>
          </a:r>
        </a:p>
      </dsp:txBody>
      <dsp:txXfrm>
        <a:off x="6603835" y="1254895"/>
        <a:ext cx="960681" cy="960681"/>
      </dsp:txXfrm>
    </dsp:sp>
    <dsp:sp modelId="{4958A028-551B-46EA-A69B-D2ED5DC74694}">
      <dsp:nvSpPr>
        <dsp:cNvPr id="0" name=""/>
        <dsp:cNvSpPr/>
      </dsp:nvSpPr>
      <dsp:spPr>
        <a:xfrm>
          <a:off x="6404872" y="3164850"/>
          <a:ext cx="1358607" cy="1358607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Mokymo </a:t>
          </a:r>
          <a:r>
            <a:rPr lang="lt-LT" sz="1100" kern="1200"/>
            <a:t>priemonės </a:t>
          </a:r>
          <a:r>
            <a:rPr lang="lt-LT" sz="1100" kern="1200" smtClean="0"/>
            <a:t>LGK</a:t>
          </a:r>
          <a:endParaRPr lang="lt-LT" sz="1100" kern="1200" dirty="0"/>
        </a:p>
      </dsp:txBody>
      <dsp:txXfrm>
        <a:off x="6603835" y="3363813"/>
        <a:ext cx="960681" cy="960681"/>
      </dsp:txXfrm>
    </dsp:sp>
    <dsp:sp modelId="{9D5F3A4A-C9FB-4783-BE5E-6D714CDA2C98}">
      <dsp:nvSpPr>
        <dsp:cNvPr id="0" name=""/>
        <dsp:cNvSpPr/>
      </dsp:nvSpPr>
      <dsp:spPr>
        <a:xfrm>
          <a:off x="4578496" y="4219309"/>
          <a:ext cx="1358607" cy="1358607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Surdopedagogo pagalba</a:t>
          </a:r>
        </a:p>
      </dsp:txBody>
      <dsp:txXfrm>
        <a:off x="4777459" y="4418272"/>
        <a:ext cx="960681" cy="960681"/>
      </dsp:txXfrm>
    </dsp:sp>
    <dsp:sp modelId="{B8127D4C-C721-4733-ABEE-5606166B642D}">
      <dsp:nvSpPr>
        <dsp:cNvPr id="0" name=""/>
        <dsp:cNvSpPr/>
      </dsp:nvSpPr>
      <dsp:spPr>
        <a:xfrm>
          <a:off x="2752119" y="3164850"/>
          <a:ext cx="1358607" cy="1358607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Kurčiųjų bendruomenė</a:t>
          </a:r>
        </a:p>
      </dsp:txBody>
      <dsp:txXfrm>
        <a:off x="2951082" y="3363813"/>
        <a:ext cx="960681" cy="960681"/>
      </dsp:txXfrm>
    </dsp:sp>
    <dsp:sp modelId="{4055246F-7235-4A20-BF69-D87402C3E084}">
      <dsp:nvSpPr>
        <dsp:cNvPr id="0" name=""/>
        <dsp:cNvSpPr/>
      </dsp:nvSpPr>
      <dsp:spPr>
        <a:xfrm>
          <a:off x="2752119" y="1055932"/>
          <a:ext cx="1358607" cy="1358607"/>
        </a:xfrm>
        <a:prstGeom prst="ellipse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Mokinio tėvai (globėjai)</a:t>
          </a:r>
        </a:p>
      </dsp:txBody>
      <dsp:txXfrm>
        <a:off x="2951082" y="1254895"/>
        <a:ext cx="960681" cy="9606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CCFFE-2965-427E-8D62-3E61296E27FC}">
      <dsp:nvSpPr>
        <dsp:cNvPr id="0" name=""/>
        <dsp:cNvSpPr/>
      </dsp:nvSpPr>
      <dsp:spPr>
        <a:xfrm rot="5400000">
          <a:off x="-236795" y="238852"/>
          <a:ext cx="1578634" cy="1105044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300" kern="1200" dirty="0"/>
            <a:t>LGK vertėjas</a:t>
          </a:r>
        </a:p>
      </dsp:txBody>
      <dsp:txXfrm rot="-5400000">
        <a:off x="0" y="554579"/>
        <a:ext cx="1105044" cy="473590"/>
      </dsp:txXfrm>
    </dsp:sp>
    <dsp:sp modelId="{5FB75352-EC71-4123-9DCD-EF6931DB2B49}">
      <dsp:nvSpPr>
        <dsp:cNvPr id="0" name=""/>
        <dsp:cNvSpPr/>
      </dsp:nvSpPr>
      <dsp:spPr>
        <a:xfrm rot="5400000">
          <a:off x="5297265" y="-4190163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900" kern="1200" dirty="0"/>
            <a:t>Didinti LGK vertėjų skaičių švietime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900" kern="1200" dirty="0"/>
            <a:t>Rengti specializuotus LGK vertėjus švietimui</a:t>
          </a:r>
        </a:p>
      </dsp:txBody>
      <dsp:txXfrm rot="-5400000">
        <a:off x="1105044" y="52149"/>
        <a:ext cx="9360464" cy="925930"/>
      </dsp:txXfrm>
    </dsp:sp>
    <dsp:sp modelId="{8600DB47-30E7-4C24-B1B6-7C21BB7B1217}">
      <dsp:nvSpPr>
        <dsp:cNvPr id="0" name=""/>
        <dsp:cNvSpPr/>
      </dsp:nvSpPr>
      <dsp:spPr>
        <a:xfrm rot="5400000">
          <a:off x="-236795" y="1607660"/>
          <a:ext cx="1578634" cy="1105044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300" kern="1200" dirty="0"/>
            <a:t>Mokytojas mokantis LGK</a:t>
          </a:r>
        </a:p>
      </dsp:txBody>
      <dsp:txXfrm rot="-5400000">
        <a:off x="0" y="1923387"/>
        <a:ext cx="1105044" cy="473590"/>
      </dsp:txXfrm>
    </dsp:sp>
    <dsp:sp modelId="{988A0E22-308C-4736-9EB7-69E91DFC4FD1}">
      <dsp:nvSpPr>
        <dsp:cNvPr id="0" name=""/>
        <dsp:cNvSpPr/>
      </dsp:nvSpPr>
      <dsp:spPr>
        <a:xfrm rot="5400000">
          <a:off x="5297265" y="-2805869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900" kern="1200" dirty="0"/>
            <a:t>LGK mokymai (sistemingi)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900" kern="1200" dirty="0"/>
            <a:t>Mokytojų motyvacija mokytis</a:t>
          </a:r>
        </a:p>
      </dsp:txBody>
      <dsp:txXfrm rot="-5400000">
        <a:off x="1105044" y="1436443"/>
        <a:ext cx="9360464" cy="925930"/>
      </dsp:txXfrm>
    </dsp:sp>
    <dsp:sp modelId="{F8086557-A71D-438A-B3A4-734DF536045F}">
      <dsp:nvSpPr>
        <dsp:cNvPr id="0" name=""/>
        <dsp:cNvSpPr/>
      </dsp:nvSpPr>
      <dsp:spPr>
        <a:xfrm rot="5400000">
          <a:off x="-236795" y="3007440"/>
          <a:ext cx="1578634" cy="1105044"/>
        </a:xfrm>
        <a:prstGeom prst="chevron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300" kern="1200" dirty="0"/>
            <a:t>Mokymo priemonės LGK</a:t>
          </a:r>
        </a:p>
      </dsp:txBody>
      <dsp:txXfrm rot="-5400000">
        <a:off x="0" y="3323167"/>
        <a:ext cx="1105044" cy="473590"/>
      </dsp:txXfrm>
    </dsp:sp>
    <dsp:sp modelId="{0F540A5E-A18B-4DF6-B74F-0254CDA420AB}">
      <dsp:nvSpPr>
        <dsp:cNvPr id="0" name=""/>
        <dsp:cNvSpPr/>
      </dsp:nvSpPr>
      <dsp:spPr>
        <a:xfrm rot="5400000">
          <a:off x="5297265" y="-1421576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900" kern="1200" dirty="0"/>
            <a:t>Priemonių gestų kalba rengimas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2900" kern="1200" dirty="0"/>
            <a:t>Esamų priemonių pritaikymas kurčiųjų mokymui</a:t>
          </a:r>
        </a:p>
      </dsp:txBody>
      <dsp:txXfrm rot="-5400000">
        <a:off x="1105044" y="2820736"/>
        <a:ext cx="9360464" cy="9259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E3108D-20C7-4237-8993-58FCDA26B022}">
      <dsp:nvSpPr>
        <dsp:cNvPr id="0" name=""/>
        <dsp:cNvSpPr/>
      </dsp:nvSpPr>
      <dsp:spPr>
        <a:xfrm rot="5400000">
          <a:off x="-236795" y="238852"/>
          <a:ext cx="1578634" cy="1105044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300" kern="1200" dirty="0"/>
            <a:t>Surdopedagogo pagalba</a:t>
          </a:r>
        </a:p>
      </dsp:txBody>
      <dsp:txXfrm rot="-5400000">
        <a:off x="0" y="554579"/>
        <a:ext cx="1105044" cy="473590"/>
      </dsp:txXfrm>
    </dsp:sp>
    <dsp:sp modelId="{6322C785-FE7F-40C5-98C6-03CA042C5CE1}">
      <dsp:nvSpPr>
        <dsp:cNvPr id="0" name=""/>
        <dsp:cNvSpPr/>
      </dsp:nvSpPr>
      <dsp:spPr>
        <a:xfrm rot="5400000">
          <a:off x="5297265" y="-4190163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900" kern="1200" dirty="0"/>
            <a:t>Rengti </a:t>
          </a:r>
          <a:r>
            <a:rPr lang="lt-LT" sz="1900" kern="1200" dirty="0" err="1"/>
            <a:t>surgopedagogus</a:t>
          </a:r>
          <a:endParaRPr lang="lt-L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900" kern="1200" dirty="0"/>
            <a:t>Didinti motyvaciją dirbti</a:t>
          </a:r>
        </a:p>
      </dsp:txBody>
      <dsp:txXfrm rot="-5400000">
        <a:off x="1105044" y="52149"/>
        <a:ext cx="9360464" cy="925930"/>
      </dsp:txXfrm>
    </dsp:sp>
    <dsp:sp modelId="{E5A983FE-A4D6-4850-A8DA-0B0943F06355}">
      <dsp:nvSpPr>
        <dsp:cNvPr id="0" name=""/>
        <dsp:cNvSpPr/>
      </dsp:nvSpPr>
      <dsp:spPr>
        <a:xfrm rot="5400000">
          <a:off x="-236795" y="1623146"/>
          <a:ext cx="1578634" cy="1105044"/>
        </a:xfrm>
        <a:prstGeom prst="chevron">
          <a:avLst/>
        </a:prstGeom>
        <a:solidFill>
          <a:srgbClr val="FFC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300" kern="1200" dirty="0"/>
            <a:t>Kurčiųjų bendruomenė</a:t>
          </a:r>
        </a:p>
      </dsp:txBody>
      <dsp:txXfrm rot="-5400000">
        <a:off x="0" y="1938873"/>
        <a:ext cx="1105044" cy="473590"/>
      </dsp:txXfrm>
    </dsp:sp>
    <dsp:sp modelId="{CAB52014-3901-4BEC-A8E7-267536331A5B}">
      <dsp:nvSpPr>
        <dsp:cNvPr id="0" name=""/>
        <dsp:cNvSpPr/>
      </dsp:nvSpPr>
      <dsp:spPr>
        <a:xfrm rot="5400000">
          <a:off x="5297265" y="-2805869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900" kern="1200" dirty="0"/>
            <a:t>Bendradarbiavimas su NVO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900" kern="1200" dirty="0"/>
            <a:t>Kurčiųjų kultūra</a:t>
          </a:r>
        </a:p>
      </dsp:txBody>
      <dsp:txXfrm rot="-5400000">
        <a:off x="1105044" y="1436443"/>
        <a:ext cx="9360464" cy="925930"/>
      </dsp:txXfrm>
    </dsp:sp>
    <dsp:sp modelId="{B85ED7A7-306D-4BE2-9A2C-3BBA8F878494}">
      <dsp:nvSpPr>
        <dsp:cNvPr id="0" name=""/>
        <dsp:cNvSpPr/>
      </dsp:nvSpPr>
      <dsp:spPr>
        <a:xfrm rot="5400000">
          <a:off x="-236795" y="3007440"/>
          <a:ext cx="1578634" cy="1105044"/>
        </a:xfrm>
        <a:prstGeom prst="chevron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300" kern="1200" dirty="0"/>
            <a:t>Mokinio tėvai (globėjai)</a:t>
          </a:r>
        </a:p>
      </dsp:txBody>
      <dsp:txXfrm rot="-5400000">
        <a:off x="0" y="3323167"/>
        <a:ext cx="1105044" cy="473590"/>
      </dsp:txXfrm>
    </dsp:sp>
    <dsp:sp modelId="{6D37904E-7F58-47B1-9338-524DC3CFD761}">
      <dsp:nvSpPr>
        <dsp:cNvPr id="0" name=""/>
        <dsp:cNvSpPr/>
      </dsp:nvSpPr>
      <dsp:spPr>
        <a:xfrm rot="5400000">
          <a:off x="5297265" y="-1421576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900" kern="1200" dirty="0"/>
            <a:t>Tėvų švietimas apie klausos negalią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900" kern="1200" dirty="0"/>
            <a:t>LGK mokymai tėvams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900" kern="1200" dirty="0"/>
            <a:t>Tėvų teisėti lūkesčiai ir interesai</a:t>
          </a:r>
        </a:p>
      </dsp:txBody>
      <dsp:txXfrm rot="-5400000">
        <a:off x="1105044" y="2820736"/>
        <a:ext cx="9360464" cy="925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79D6EF-A333-4A13-89B6-5AE4CF1AA583}">
      <dsp:nvSpPr>
        <dsp:cNvPr id="0" name=""/>
        <dsp:cNvSpPr/>
      </dsp:nvSpPr>
      <dsp:spPr>
        <a:xfrm>
          <a:off x="2885881" y="696746"/>
          <a:ext cx="4743836" cy="4743836"/>
        </a:xfrm>
        <a:prstGeom prst="blockArc">
          <a:avLst>
            <a:gd name="adj1" fmla="val 12600000"/>
            <a:gd name="adj2" fmla="val 16200000"/>
            <a:gd name="adj3" fmla="val 45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774A1E-5EB9-444B-823E-0A0654915D5B}">
      <dsp:nvSpPr>
        <dsp:cNvPr id="0" name=""/>
        <dsp:cNvSpPr/>
      </dsp:nvSpPr>
      <dsp:spPr>
        <a:xfrm>
          <a:off x="2885881" y="696746"/>
          <a:ext cx="4743836" cy="4743836"/>
        </a:xfrm>
        <a:prstGeom prst="blockArc">
          <a:avLst>
            <a:gd name="adj1" fmla="val 9000000"/>
            <a:gd name="adj2" fmla="val 12600000"/>
            <a:gd name="adj3" fmla="val 45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9D213-D48E-4638-8349-E5AB4E953F8F}">
      <dsp:nvSpPr>
        <dsp:cNvPr id="0" name=""/>
        <dsp:cNvSpPr/>
      </dsp:nvSpPr>
      <dsp:spPr>
        <a:xfrm>
          <a:off x="2885881" y="696746"/>
          <a:ext cx="4743836" cy="4743836"/>
        </a:xfrm>
        <a:prstGeom prst="blockArc">
          <a:avLst>
            <a:gd name="adj1" fmla="val 5400000"/>
            <a:gd name="adj2" fmla="val 9000000"/>
            <a:gd name="adj3" fmla="val 45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2D4776-0B17-4657-A325-A425899C4380}">
      <dsp:nvSpPr>
        <dsp:cNvPr id="0" name=""/>
        <dsp:cNvSpPr/>
      </dsp:nvSpPr>
      <dsp:spPr>
        <a:xfrm>
          <a:off x="2885881" y="696746"/>
          <a:ext cx="4743836" cy="4743836"/>
        </a:xfrm>
        <a:prstGeom prst="blockArc">
          <a:avLst>
            <a:gd name="adj1" fmla="val 1800000"/>
            <a:gd name="adj2" fmla="val 5400000"/>
            <a:gd name="adj3" fmla="val 45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3C7571-6165-46A5-8255-92E8B2579FE0}">
      <dsp:nvSpPr>
        <dsp:cNvPr id="0" name=""/>
        <dsp:cNvSpPr/>
      </dsp:nvSpPr>
      <dsp:spPr>
        <a:xfrm>
          <a:off x="2885881" y="696746"/>
          <a:ext cx="4743836" cy="4743836"/>
        </a:xfrm>
        <a:prstGeom prst="blockArc">
          <a:avLst>
            <a:gd name="adj1" fmla="val 19800000"/>
            <a:gd name="adj2" fmla="val 1800000"/>
            <a:gd name="adj3" fmla="val 45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606CEC-CE4E-49C1-89AA-EC1D2E731C6F}">
      <dsp:nvSpPr>
        <dsp:cNvPr id="0" name=""/>
        <dsp:cNvSpPr/>
      </dsp:nvSpPr>
      <dsp:spPr>
        <a:xfrm>
          <a:off x="2885881" y="696746"/>
          <a:ext cx="4743836" cy="4743836"/>
        </a:xfrm>
        <a:prstGeom prst="blockArc">
          <a:avLst>
            <a:gd name="adj1" fmla="val 16200000"/>
            <a:gd name="adj2" fmla="val 19800000"/>
            <a:gd name="adj3" fmla="val 45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474C4B-56AE-4501-B240-4030B081F83C}">
      <dsp:nvSpPr>
        <dsp:cNvPr id="0" name=""/>
        <dsp:cNvSpPr/>
      </dsp:nvSpPr>
      <dsp:spPr>
        <a:xfrm>
          <a:off x="4019865" y="1876160"/>
          <a:ext cx="2475869" cy="238500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800" kern="1200" dirty="0">
              <a:solidFill>
                <a:schemeClr val="tx1"/>
              </a:solidFill>
            </a:rPr>
            <a:t>75 mokiniai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800" b="1" kern="1200" dirty="0">
              <a:solidFill>
                <a:schemeClr val="tx1"/>
              </a:solidFill>
            </a:rPr>
            <a:t>Kurčiųjų</a:t>
          </a:r>
          <a:r>
            <a:rPr lang="lt-LT" sz="2800" kern="1200" dirty="0">
              <a:solidFill>
                <a:schemeClr val="tx1"/>
              </a:solidFill>
            </a:rPr>
            <a:t> mokykloje</a:t>
          </a:r>
        </a:p>
      </dsp:txBody>
      <dsp:txXfrm>
        <a:off x="4382448" y="2225436"/>
        <a:ext cx="1750703" cy="1686455"/>
      </dsp:txXfrm>
    </dsp:sp>
    <dsp:sp modelId="{FBC0A476-6C4B-4647-BBF7-BFF4BC55D5DB}">
      <dsp:nvSpPr>
        <dsp:cNvPr id="0" name=""/>
        <dsp:cNvSpPr/>
      </dsp:nvSpPr>
      <dsp:spPr>
        <a:xfrm>
          <a:off x="4511105" y="3813"/>
          <a:ext cx="1493389" cy="1493389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200" kern="1200" dirty="0"/>
            <a:t>LGK vertėjas</a:t>
          </a:r>
        </a:p>
      </dsp:txBody>
      <dsp:txXfrm>
        <a:off x="4729807" y="222515"/>
        <a:ext cx="1055985" cy="1055985"/>
      </dsp:txXfrm>
    </dsp:sp>
    <dsp:sp modelId="{8DAB23B0-6902-42B5-B2CC-03D2313521C0}">
      <dsp:nvSpPr>
        <dsp:cNvPr id="0" name=""/>
        <dsp:cNvSpPr/>
      </dsp:nvSpPr>
      <dsp:spPr>
        <a:xfrm>
          <a:off x="6518687" y="1162891"/>
          <a:ext cx="1493389" cy="1493389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200" kern="1200" dirty="0"/>
            <a:t>Mokytojas, mokantis LGK</a:t>
          </a:r>
        </a:p>
      </dsp:txBody>
      <dsp:txXfrm>
        <a:off x="6737389" y="1381593"/>
        <a:ext cx="1055985" cy="1055985"/>
      </dsp:txXfrm>
    </dsp:sp>
    <dsp:sp modelId="{4958A028-551B-46EA-A69B-D2ED5DC74694}">
      <dsp:nvSpPr>
        <dsp:cNvPr id="0" name=""/>
        <dsp:cNvSpPr/>
      </dsp:nvSpPr>
      <dsp:spPr>
        <a:xfrm>
          <a:off x="6518687" y="3481047"/>
          <a:ext cx="1493389" cy="1493389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200" kern="1200" dirty="0"/>
            <a:t>Mokymo priemonės LGK</a:t>
          </a:r>
        </a:p>
      </dsp:txBody>
      <dsp:txXfrm>
        <a:off x="6737389" y="3699749"/>
        <a:ext cx="1055985" cy="1055985"/>
      </dsp:txXfrm>
    </dsp:sp>
    <dsp:sp modelId="{9D5F3A4A-C9FB-4783-BE5E-6D714CDA2C98}">
      <dsp:nvSpPr>
        <dsp:cNvPr id="0" name=""/>
        <dsp:cNvSpPr/>
      </dsp:nvSpPr>
      <dsp:spPr>
        <a:xfrm>
          <a:off x="4511105" y="4640125"/>
          <a:ext cx="1493389" cy="1493389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200" kern="1200" dirty="0"/>
            <a:t>Surdopedagogo pagalba</a:t>
          </a:r>
        </a:p>
      </dsp:txBody>
      <dsp:txXfrm>
        <a:off x="4729807" y="4858827"/>
        <a:ext cx="1055985" cy="1055985"/>
      </dsp:txXfrm>
    </dsp:sp>
    <dsp:sp modelId="{B8127D4C-C721-4733-ABEE-5606166B642D}">
      <dsp:nvSpPr>
        <dsp:cNvPr id="0" name=""/>
        <dsp:cNvSpPr/>
      </dsp:nvSpPr>
      <dsp:spPr>
        <a:xfrm>
          <a:off x="2503522" y="3481047"/>
          <a:ext cx="1493389" cy="1493389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200" kern="1200" dirty="0"/>
            <a:t>Kurčiųjų bendruomenė</a:t>
          </a:r>
        </a:p>
      </dsp:txBody>
      <dsp:txXfrm>
        <a:off x="2722224" y="3699749"/>
        <a:ext cx="1055985" cy="1055985"/>
      </dsp:txXfrm>
    </dsp:sp>
    <dsp:sp modelId="{4055246F-7235-4A20-BF69-D87402C3E084}">
      <dsp:nvSpPr>
        <dsp:cNvPr id="0" name=""/>
        <dsp:cNvSpPr/>
      </dsp:nvSpPr>
      <dsp:spPr>
        <a:xfrm>
          <a:off x="2503522" y="1162891"/>
          <a:ext cx="1493389" cy="1493389"/>
        </a:xfrm>
        <a:prstGeom prst="ellipse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200" kern="1200" dirty="0"/>
            <a:t>Mokinio tėvai (globėjai)</a:t>
          </a:r>
        </a:p>
      </dsp:txBody>
      <dsp:txXfrm>
        <a:off x="2722224" y="1381593"/>
        <a:ext cx="1055985" cy="10559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79D6EF-A333-4A13-89B6-5AE4CF1AA583}">
      <dsp:nvSpPr>
        <dsp:cNvPr id="0" name=""/>
        <dsp:cNvSpPr/>
      </dsp:nvSpPr>
      <dsp:spPr>
        <a:xfrm>
          <a:off x="3041931" y="690708"/>
          <a:ext cx="4717165" cy="4717165"/>
        </a:xfrm>
        <a:prstGeom prst="blockArc">
          <a:avLst>
            <a:gd name="adj1" fmla="val 12600000"/>
            <a:gd name="adj2" fmla="val 16200000"/>
            <a:gd name="adj3" fmla="val 453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774A1E-5EB9-444B-823E-0A0654915D5B}">
      <dsp:nvSpPr>
        <dsp:cNvPr id="0" name=""/>
        <dsp:cNvSpPr/>
      </dsp:nvSpPr>
      <dsp:spPr>
        <a:xfrm>
          <a:off x="3041931" y="690708"/>
          <a:ext cx="4717165" cy="4717165"/>
        </a:xfrm>
        <a:prstGeom prst="blockArc">
          <a:avLst>
            <a:gd name="adj1" fmla="val 9000000"/>
            <a:gd name="adj2" fmla="val 12600000"/>
            <a:gd name="adj3" fmla="val 453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9D213-D48E-4638-8349-E5AB4E953F8F}">
      <dsp:nvSpPr>
        <dsp:cNvPr id="0" name=""/>
        <dsp:cNvSpPr/>
      </dsp:nvSpPr>
      <dsp:spPr>
        <a:xfrm>
          <a:off x="3041931" y="690708"/>
          <a:ext cx="4717165" cy="4717165"/>
        </a:xfrm>
        <a:prstGeom prst="blockArc">
          <a:avLst>
            <a:gd name="adj1" fmla="val 5400000"/>
            <a:gd name="adj2" fmla="val 9000000"/>
            <a:gd name="adj3" fmla="val 453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2D4776-0B17-4657-A325-A425899C4380}">
      <dsp:nvSpPr>
        <dsp:cNvPr id="0" name=""/>
        <dsp:cNvSpPr/>
      </dsp:nvSpPr>
      <dsp:spPr>
        <a:xfrm>
          <a:off x="3041931" y="690708"/>
          <a:ext cx="4717165" cy="4717165"/>
        </a:xfrm>
        <a:prstGeom prst="blockArc">
          <a:avLst>
            <a:gd name="adj1" fmla="val 1800000"/>
            <a:gd name="adj2" fmla="val 5400000"/>
            <a:gd name="adj3" fmla="val 453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3C7571-6165-46A5-8255-92E8B2579FE0}">
      <dsp:nvSpPr>
        <dsp:cNvPr id="0" name=""/>
        <dsp:cNvSpPr/>
      </dsp:nvSpPr>
      <dsp:spPr>
        <a:xfrm>
          <a:off x="3041931" y="690708"/>
          <a:ext cx="4717165" cy="4717165"/>
        </a:xfrm>
        <a:prstGeom prst="blockArc">
          <a:avLst>
            <a:gd name="adj1" fmla="val 19800000"/>
            <a:gd name="adj2" fmla="val 1800000"/>
            <a:gd name="adj3" fmla="val 453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606CEC-CE4E-49C1-89AA-EC1D2E731C6F}">
      <dsp:nvSpPr>
        <dsp:cNvPr id="0" name=""/>
        <dsp:cNvSpPr/>
      </dsp:nvSpPr>
      <dsp:spPr>
        <a:xfrm>
          <a:off x="3041931" y="690708"/>
          <a:ext cx="4717165" cy="4717165"/>
        </a:xfrm>
        <a:prstGeom prst="blockArc">
          <a:avLst>
            <a:gd name="adj1" fmla="val 16200000"/>
            <a:gd name="adj2" fmla="val 19800000"/>
            <a:gd name="adj3" fmla="val 453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474C4B-56AE-4501-B240-4030B081F83C}">
      <dsp:nvSpPr>
        <dsp:cNvPr id="0" name=""/>
        <dsp:cNvSpPr/>
      </dsp:nvSpPr>
      <dsp:spPr>
        <a:xfrm>
          <a:off x="4102563" y="1745701"/>
          <a:ext cx="2595900" cy="2607179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>
              <a:solidFill>
                <a:schemeClr val="tx1"/>
              </a:solidFill>
            </a:rPr>
            <a:t>Ištekliai: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>
              <a:solidFill>
                <a:schemeClr val="tx1"/>
              </a:solidFill>
            </a:rPr>
            <a:t>LGK vertėjai - ???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>
              <a:solidFill>
                <a:schemeClr val="tx1"/>
              </a:solidFill>
            </a:rPr>
            <a:t>Mokymo priemonės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>
              <a:solidFill>
                <a:schemeClr val="tx1"/>
              </a:solidFill>
            </a:rPr>
            <a:t>Bendruomenė (1 mokyklose sąlygomis)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>
              <a:solidFill>
                <a:schemeClr val="tx1"/>
              </a:solidFill>
            </a:rPr>
            <a:t>LGK mokytojai _ ???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>
              <a:solidFill>
                <a:schemeClr val="tx1"/>
              </a:solidFill>
            </a:rPr>
            <a:t>Surdopedagogai - ???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>
              <a:solidFill>
                <a:schemeClr val="tx1"/>
              </a:solidFill>
            </a:rPr>
            <a:t>LGK kursai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1100" kern="1200" dirty="0">
            <a:solidFill>
              <a:schemeClr val="tx1"/>
            </a:solidFill>
          </a:endParaRPr>
        </a:p>
      </dsp:txBody>
      <dsp:txXfrm>
        <a:off x="4482724" y="2127514"/>
        <a:ext cx="1835578" cy="1843553"/>
      </dsp:txXfrm>
    </dsp:sp>
    <dsp:sp modelId="{FBC0A476-6C4B-4647-BBF7-BFF4BC55D5DB}">
      <dsp:nvSpPr>
        <dsp:cNvPr id="0" name=""/>
        <dsp:cNvSpPr/>
      </dsp:nvSpPr>
      <dsp:spPr>
        <a:xfrm>
          <a:off x="4658470" y="2092"/>
          <a:ext cx="1484086" cy="1484086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1 mokinys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Širvintose</a:t>
          </a:r>
        </a:p>
      </dsp:txBody>
      <dsp:txXfrm>
        <a:off x="4875809" y="219431"/>
        <a:ext cx="1049408" cy="1049408"/>
      </dsp:txXfrm>
    </dsp:sp>
    <dsp:sp modelId="{8DAB23B0-6902-42B5-B2CC-03D2313521C0}">
      <dsp:nvSpPr>
        <dsp:cNvPr id="0" name=""/>
        <dsp:cNvSpPr/>
      </dsp:nvSpPr>
      <dsp:spPr>
        <a:xfrm>
          <a:off x="6654793" y="1154670"/>
          <a:ext cx="1484086" cy="1484086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2 mokiniai Kretingoje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(1 mokykloje)</a:t>
          </a:r>
        </a:p>
      </dsp:txBody>
      <dsp:txXfrm>
        <a:off x="6872132" y="1372009"/>
        <a:ext cx="1049408" cy="1049408"/>
      </dsp:txXfrm>
    </dsp:sp>
    <dsp:sp modelId="{4958A028-551B-46EA-A69B-D2ED5DC74694}">
      <dsp:nvSpPr>
        <dsp:cNvPr id="0" name=""/>
        <dsp:cNvSpPr/>
      </dsp:nvSpPr>
      <dsp:spPr>
        <a:xfrm>
          <a:off x="6654793" y="3459825"/>
          <a:ext cx="1484086" cy="1484086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10 mokinių Klaipėdoje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(9 mokyklose)</a:t>
          </a:r>
        </a:p>
      </dsp:txBody>
      <dsp:txXfrm>
        <a:off x="6872132" y="3677164"/>
        <a:ext cx="1049408" cy="1049408"/>
      </dsp:txXfrm>
    </dsp:sp>
    <dsp:sp modelId="{9D5F3A4A-C9FB-4783-BE5E-6D714CDA2C98}">
      <dsp:nvSpPr>
        <dsp:cNvPr id="0" name=""/>
        <dsp:cNvSpPr/>
      </dsp:nvSpPr>
      <dsp:spPr>
        <a:xfrm>
          <a:off x="4658470" y="4612403"/>
          <a:ext cx="1484086" cy="1484086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35 mokinių Vilniuje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(29 mokyklose)</a:t>
          </a:r>
        </a:p>
      </dsp:txBody>
      <dsp:txXfrm>
        <a:off x="4875809" y="4829742"/>
        <a:ext cx="1049408" cy="1049408"/>
      </dsp:txXfrm>
    </dsp:sp>
    <dsp:sp modelId="{B8127D4C-C721-4733-ABEE-5606166B642D}">
      <dsp:nvSpPr>
        <dsp:cNvPr id="0" name=""/>
        <dsp:cNvSpPr/>
      </dsp:nvSpPr>
      <dsp:spPr>
        <a:xfrm>
          <a:off x="2662147" y="3459825"/>
          <a:ext cx="1484086" cy="1484086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25 mokiniai Kaune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(21 mokykloje)</a:t>
          </a:r>
        </a:p>
      </dsp:txBody>
      <dsp:txXfrm>
        <a:off x="2879486" y="3677164"/>
        <a:ext cx="1049408" cy="1049408"/>
      </dsp:txXfrm>
    </dsp:sp>
    <dsp:sp modelId="{4055246F-7235-4A20-BF69-D87402C3E084}">
      <dsp:nvSpPr>
        <dsp:cNvPr id="0" name=""/>
        <dsp:cNvSpPr/>
      </dsp:nvSpPr>
      <dsp:spPr>
        <a:xfrm>
          <a:off x="2662147" y="1154670"/>
          <a:ext cx="1484086" cy="1484086"/>
        </a:xfrm>
        <a:prstGeom prst="ellipse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2 mokiniai Utenoje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100" kern="1200" dirty="0"/>
            <a:t>(2 mokyklose)</a:t>
          </a:r>
        </a:p>
      </dsp:txBody>
      <dsp:txXfrm>
        <a:off x="2879486" y="1372009"/>
        <a:ext cx="1049408" cy="1049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070AE72A-6D84-4AB8-A40D-F483FB570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xmlns="" id="{25673583-56DD-40FC-94ED-0D5EC71E2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A3390493-BAA8-4586-B5F6-4E35E3C00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2021-02-19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DE746EF1-4283-4E23-A99C-33C36098E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DCCC6312-3831-49EF-ADB4-0BBA7FE52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72991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26CB38DE-5352-4D96-BFD7-E1F0325FD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xmlns="" id="{5E564B08-D8D1-47DE-A869-A7BC0C3E1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8BAB1FA0-6ACD-4DBA-9BA8-C613E8A11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2021-02-19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063329FA-B9ED-4D72-84C8-1789022C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5938E23D-FD89-4447-B840-747944451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909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xmlns="" id="{351D825F-A9CE-4EF4-8365-0EB16EE947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xmlns="" id="{C5D5D60E-C595-441C-AB05-500F3985EB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7DC81E0D-AE60-4D61-BBB3-C9AB6897B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2021-02-19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32714ACC-A50A-42E5-BAB5-6CEFE7B4B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9B5F7E74-AB55-45C9-B5FB-23877C5E1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8690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42EA0B9D-72CF-4D34-925E-08796956D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F3D70608-19B8-42ED-B570-D13FB25FF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0D98690C-A5EE-4364-AFCB-B55520B95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2021-02-19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4533EF44-5AFE-4B2F-9441-C2DC1154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4249DCF2-64FB-4921-A416-EEC43DE61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6692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6F372B8B-DB29-4698-9324-A38648294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63B3EFCF-0D9A-4276-9950-B3E9FB105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D349FA22-A456-4670-AFA8-1247FD9B8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2021-02-19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5FDC9FCE-E8BA-4D10-9D36-929587967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386566E2-2326-4134-8E94-DE6ED9EA0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1415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9F5F1A83-2220-4139-B9E8-D633B5975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7AF6608E-21F2-4B9C-817F-33A828DE5D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316BC2FD-704F-4AFA-BD55-0EF707D80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BFA92615-7EBF-43E3-8879-35BE1E0FC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2021-02-19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B73DA071-0B8D-4E4C-9DB2-493905D9F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24154A88-D1BA-4883-BDC2-BC3AD72FA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5598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4A5B2A9D-CE46-49D2-9A6A-ED536694F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DE8445F6-BD77-4E08-8B95-9F7FF0179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D120AC11-E765-4F96-949A-3C1C26E93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xmlns="" id="{46FD66A2-735F-42E7-81A7-F1EE1798E5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xmlns="" id="{D9AE5216-56EA-4130-B366-A292132515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xmlns="" id="{4E54AD6B-C200-409F-83FA-9BBCBF1CA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2021-02-19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xmlns="" id="{99EDFC19-34EB-4076-B8E3-4A32EA569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xmlns="" id="{A9A30BAB-ACE4-4100-99DA-C87CDAC64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0704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2B885607-56AA-4441-971D-9D66CA745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xmlns="" id="{81B4BD38-D8F4-4779-B78B-A1920FB75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2021-02-19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xmlns="" id="{844F82D8-D61D-453A-8FE4-F89DBDA3F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xmlns="" id="{01402CB7-3366-4E01-ABA4-6A661FC45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4940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xmlns="" id="{9E3B6C3F-0F8A-413F-BEBF-AA56C5940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2021-02-19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xmlns="" id="{C0BC8AA3-09F5-48B6-A585-F37E8D3F4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xmlns="" id="{55F91D1D-DB5B-457F-9699-855310B0C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080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DC55652A-80DC-45C1-ADA8-744E41674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1E687685-E04B-41D0-ACC9-E4B28296E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xmlns="" id="{F584F72B-ECC6-43E8-85AD-234BFFA0D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57717713-6C92-4ACC-9A64-09CEF818A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2021-02-19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55C89517-BE70-4E74-8A5C-1FD317A19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0EAAEC24-AD3A-45ED-BF79-8B9B7CA73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7397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0F098690-0596-45F0-B939-36770DD63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xmlns="" id="{92042893-3D29-420F-A900-B288FF350C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xmlns="" id="{0B6EED1C-6A25-418C-8712-DF4781F24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3D30D64A-7E4D-4759-AF2E-7DE9E3AC2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2021-02-19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90ED48F5-D08E-4153-89E8-8AFB44C0B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DD061C4D-C931-4275-87C7-43AEE04CE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3779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5000" r="9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xmlns="" id="{E7DE2D23-C8F2-4939-97C6-4FA90DA45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24470BB6-53E6-4A81-A6D9-01726E36A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314153E2-392C-445A-B65D-BDB1759DC7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9EAFC-12A7-4A05-92C1-91F9FD031F61}" type="datetimeFigureOut">
              <a:rPr lang="lt-LT" smtClean="0"/>
              <a:t>2021-02-19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F03AD2E1-FB44-4444-9925-9287E889AF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E92099FF-84EA-4F44-A8D1-E21D3E7E5B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xmlns="" id="{863AB5CF-4E57-43AC-9BC3-ADB372CE67EE}"/>
              </a:ext>
            </a:extLst>
          </p:cNvPr>
          <p:cNvSpPr/>
          <p:nvPr userDrawn="1"/>
        </p:nvSpPr>
        <p:spPr>
          <a:xfrm>
            <a:off x="9064869" y="154597"/>
            <a:ext cx="2848708" cy="940777"/>
          </a:xfrm>
          <a:prstGeom prst="rect">
            <a:avLst/>
          </a:prstGeom>
          <a:blipFill>
            <a:blip r:embed="rId1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6039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44BD56F7-FC5B-4F6F-9081-A2F86E918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051" y="1214438"/>
            <a:ext cx="9144000" cy="2387600"/>
          </a:xfrm>
        </p:spPr>
        <p:txBody>
          <a:bodyPr>
            <a:normAutofit/>
          </a:bodyPr>
          <a:lstStyle/>
          <a:p>
            <a:r>
              <a:rPr lang="lt-LT" sz="4000" b="1" dirty="0"/>
              <a:t>Kurčiųjų ir neprigirdinčiųjų </a:t>
            </a:r>
            <a:r>
              <a:rPr lang="lt-LT" sz="4000" b="1" dirty="0" err="1"/>
              <a:t>įtraukusis</a:t>
            </a:r>
            <a:r>
              <a:rPr lang="lt-LT" sz="4000" b="1" dirty="0"/>
              <a:t> ugdymas: sėkmės ir nesėkmės.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xmlns="" id="{52BA1C42-DB18-486D-8148-995F646E94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051" y="3987800"/>
            <a:ext cx="9144000" cy="1655762"/>
          </a:xfrm>
        </p:spPr>
        <p:txBody>
          <a:bodyPr/>
          <a:lstStyle/>
          <a:p>
            <a:r>
              <a:rPr lang="lt-LT" dirty="0"/>
              <a:t>Svetlana Beniušienė</a:t>
            </a:r>
          </a:p>
          <a:p>
            <a:r>
              <a:rPr lang="lt-LT" dirty="0"/>
              <a:t>Lietuvos kurčiųjų ir neprigirdinčiųjų ugdymo centras</a:t>
            </a:r>
          </a:p>
        </p:txBody>
      </p:sp>
    </p:spTree>
    <p:extLst>
      <p:ext uri="{BB962C8B-B14F-4D97-AF65-F5344CB8AC3E}">
        <p14:creationId xmlns:p14="http://schemas.microsoft.com/office/powerpoint/2010/main" val="3638138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70037"/>
              </p:ext>
            </p:extLst>
          </p:nvPr>
        </p:nvGraphicFramePr>
        <p:xfrm>
          <a:off x="458491" y="309966"/>
          <a:ext cx="10801028" cy="6098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32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Artimiausių dienų iššūkiai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/>
              <a:t>Atnaujinamos bendrojo ugdymo programos (lietuvių kalba ir literatūra) bei numatomos pritaikymo rekomendacijos. Ar jų užtenka?</a:t>
            </a:r>
          </a:p>
          <a:p>
            <a:r>
              <a:rPr lang="lt-LT" dirty="0"/>
              <a:t> Skaitmeninis ugdymo turinys (mokymo priemonės). Kas yra ar bus rengiama?</a:t>
            </a:r>
          </a:p>
          <a:p>
            <a:r>
              <a:rPr lang="lt-LT" dirty="0"/>
              <a:t>PUPP ir brandos egzaminų formos ir pritaikymas. Ar pritaikant egzaminų užduotis bus vadovaujamasi rekomendacijomis? Kokią galią jos turės?</a:t>
            </a:r>
          </a:p>
          <a:p>
            <a:r>
              <a:rPr lang="lt-LT" dirty="0"/>
              <a:t>Kur ir kaip mokytojai, švietimo pagalbos specialistai mokysis gestų kalbos?</a:t>
            </a:r>
          </a:p>
          <a:p>
            <a:r>
              <a:rPr lang="lt-LT" dirty="0"/>
              <a:t>...</a:t>
            </a:r>
          </a:p>
          <a:p>
            <a:endParaRPr lang="lt-LT" dirty="0"/>
          </a:p>
          <a:p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137560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779" y="2014779"/>
            <a:ext cx="3004644" cy="3074519"/>
          </a:xfrm>
        </p:spPr>
      </p:pic>
    </p:spTree>
    <p:extLst>
      <p:ext uri="{BB962C8B-B14F-4D97-AF65-F5344CB8AC3E}">
        <p14:creationId xmlns:p14="http://schemas.microsoft.com/office/powerpoint/2010/main" val="348724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UŽDUOTIS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Medyje tupėjo 6 varnos. 2 varnos išskrido, bet atskrido 3 balandžiai.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r>
              <a:rPr lang="lt-LT" dirty="0"/>
              <a:t>Kiek įvairių rūšių paukščių tupi medyje?</a:t>
            </a:r>
          </a:p>
          <a:p>
            <a:pPr marL="0" indent="0">
              <a:buNone/>
            </a:pPr>
            <a:r>
              <a:rPr lang="lt-LT" sz="1800" dirty="0"/>
              <a:t>Parašykite veiksmus, kurių pagalba gavote atsakymą. </a:t>
            </a:r>
          </a:p>
          <a:p>
            <a:pPr marL="0" indent="0">
              <a:buNone/>
            </a:pPr>
            <a:endParaRPr lang="lt-LT" sz="1800" dirty="0"/>
          </a:p>
          <a:p>
            <a:pPr marL="0" indent="0">
              <a:buNone/>
            </a:pPr>
            <a:endParaRPr lang="lt-LT" sz="1800" dirty="0"/>
          </a:p>
        </p:txBody>
      </p:sp>
    </p:spTree>
    <p:extLst>
      <p:ext uri="{BB962C8B-B14F-4D97-AF65-F5344CB8AC3E}">
        <p14:creationId xmlns:p14="http://schemas.microsoft.com/office/powerpoint/2010/main" val="141807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A84A5D68-69A0-4275-81B5-E874DAA1D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GEROS MOKYKLOS KONCEPCIJA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DBFE9CA7-F7C5-465A-B3CF-E9575CA5E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	</a:t>
            </a:r>
          </a:p>
          <a:p>
            <a:pPr marL="0" indent="0">
              <a:buNone/>
            </a:pPr>
            <a:endParaRPr lang="lt-LT" dirty="0"/>
          </a:p>
          <a:p>
            <a:pPr marL="0" indent="0" algn="just">
              <a:buNone/>
            </a:pPr>
            <a:r>
              <a:rPr lang="lt-LT" dirty="0"/>
              <a:t>	Mokyklos, kaip organizacijos, veiklos veiksniai – ugdymo ir ugdymosi </a:t>
            </a:r>
            <a:r>
              <a:rPr lang="lt-LT" b="1" dirty="0"/>
              <a:t>aplinka</a:t>
            </a:r>
            <a:r>
              <a:rPr lang="lt-LT" dirty="0"/>
              <a:t>, </a:t>
            </a:r>
            <a:r>
              <a:rPr lang="lt-LT" b="1" dirty="0"/>
              <a:t>ugdymas</a:t>
            </a:r>
            <a:r>
              <a:rPr lang="lt-LT" dirty="0"/>
              <a:t> </a:t>
            </a:r>
            <a:r>
              <a:rPr lang="lt-LT" b="1" dirty="0"/>
              <a:t>(mokymas), mokyklos darbuotojai</a:t>
            </a:r>
            <a:r>
              <a:rPr lang="lt-LT" dirty="0"/>
              <a:t>, </a:t>
            </a:r>
            <a:r>
              <a:rPr lang="lt-LT" b="1" dirty="0"/>
              <a:t>mokyklos bendruomenė ir jos mokymasis</a:t>
            </a:r>
            <a:r>
              <a:rPr lang="lt-LT" dirty="0"/>
              <a:t>, lyderystė ir vadyba – yra veiksniai, lemiantys mokyklos misijos įgyvendinimą.</a:t>
            </a:r>
          </a:p>
        </p:txBody>
      </p:sp>
    </p:spTree>
    <p:extLst>
      <p:ext uri="{BB962C8B-B14F-4D97-AF65-F5344CB8AC3E}">
        <p14:creationId xmlns:p14="http://schemas.microsoft.com/office/powerpoint/2010/main" val="1205529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4D57BA58-2216-4751-83E1-CF496121F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cs typeface="Calibri Light"/>
              </a:rPr>
              <a:t>LIETUVIŲ GESTŲ KALBA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2BA870D6-6DB8-4E22-9FAE-3BE43622D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lt-LT" sz="3600" dirty="0">
              <a:ea typeface="+mn-lt"/>
              <a:cs typeface="+mn-lt"/>
            </a:endParaRPr>
          </a:p>
          <a:p>
            <a:pPr marL="0" indent="0" algn="ctr">
              <a:buNone/>
            </a:pPr>
            <a:endParaRPr lang="lt-LT" sz="3600" dirty="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lt-LT" sz="3600" b="1" dirty="0">
                <a:ea typeface="+mn-lt"/>
                <a:cs typeface="+mn-lt"/>
              </a:rPr>
              <a:t>1995 m. gegužės 4 d.</a:t>
            </a:r>
            <a:r>
              <a:rPr lang="lt-LT" sz="3600" dirty="0">
                <a:ea typeface="+mn-lt"/>
                <a:cs typeface="+mn-lt"/>
              </a:rPr>
              <a:t> LR Vyriausybės nutarimas Nr. 630 „Dėl kurčiųjų gestų kalbos pripažinimo gimtąja kalba“.</a:t>
            </a:r>
            <a:endParaRPr lang="lt-LT" sz="36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4996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87C119F7-ED84-48EA-B2CF-8D076CC62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3600" b="1" dirty="0"/>
              <a:t>DVIKALBIS UGDYMAS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FB15E054-B34C-430F-93F8-B83CD3B3C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lt-LT" dirty="0"/>
              <a:t>	</a:t>
            </a:r>
            <a:r>
              <a:rPr lang="lt-LT" dirty="0">
                <a:ea typeface="+mn-lt"/>
                <a:cs typeface="+mn-lt"/>
              </a:rPr>
              <a:t>LR ŠVIETIMO IR MOKSLO MINISTRO </a:t>
            </a:r>
            <a:r>
              <a:rPr lang="lt-LT" b="1" dirty="0">
                <a:ea typeface="+mn-lt"/>
                <a:cs typeface="+mn-lt"/>
              </a:rPr>
              <a:t>2007 M. SAUSIO 15 D. </a:t>
            </a:r>
            <a:r>
              <a:rPr lang="lt-LT" dirty="0">
                <a:ea typeface="+mn-lt"/>
                <a:cs typeface="+mn-lt"/>
              </a:rPr>
              <a:t>ĮSAKYMAS NR. ISAK-65 „DĖL DVIKALBIO KURČIŲJŲ UGDYMO SAMPRATOS PATVIRTINIMO“.</a:t>
            </a:r>
          </a:p>
          <a:p>
            <a:pPr marL="0" indent="0" algn="just">
              <a:buNone/>
            </a:pPr>
            <a:r>
              <a:rPr lang="lt-LT" dirty="0"/>
              <a:t>      Vaikų, turinčių klausos sutrikimų, </a:t>
            </a:r>
            <a:r>
              <a:rPr lang="lt-LT" dirty="0" err="1"/>
              <a:t>įtrauktis</a:t>
            </a:r>
            <a:r>
              <a:rPr lang="lt-LT" dirty="0"/>
              <a:t> suprantama kaip ugdymo ir socialinės aplinkos prieinamumas </a:t>
            </a:r>
            <a:r>
              <a:rPr lang="lt-LT" b="1" i="1" dirty="0"/>
              <a:t>lietuvių ir lietuvių gestų kalbomis</a:t>
            </a:r>
            <a:r>
              <a:rPr lang="lt-LT" dirty="0"/>
              <a:t> (UGDYMO ORGANIZAVIMO REKOMENDACIJOS MOKINIAMS, TURINTIEMS KLAUSOS SUTRIKIMŲ (</a:t>
            </a:r>
            <a:r>
              <a:rPr lang="lt-LT" b="1" dirty="0"/>
              <a:t>2021 M. ???</a:t>
            </a:r>
            <a:r>
              <a:rPr lang="lt-LT" dirty="0"/>
              <a:t>).</a:t>
            </a:r>
            <a:endParaRPr lang="lt-LT" dirty="0">
              <a:cs typeface="Calibri"/>
            </a:endParaRPr>
          </a:p>
          <a:p>
            <a:pPr marL="0" indent="0" algn="just">
              <a:buNone/>
            </a:pPr>
            <a:r>
              <a:rPr lang="lt-LT" dirty="0"/>
              <a:t>	</a:t>
            </a:r>
            <a:r>
              <a:rPr lang="lt-LT" b="1" dirty="0"/>
              <a:t>Dvikalbis ugdymas </a:t>
            </a:r>
            <a:r>
              <a:rPr lang="lt-LT" dirty="0"/>
              <a:t>– sėkmingo ir pilnaverčio kurčiųjų ugdymo pamatas. </a:t>
            </a:r>
            <a:endParaRPr lang="lt-LT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5586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3071575"/>
              </p:ext>
            </p:extLst>
          </p:nvPr>
        </p:nvGraphicFramePr>
        <p:xfrm>
          <a:off x="458491" y="829159"/>
          <a:ext cx="10515600" cy="5579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685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136CC26B-23EB-4555-955F-A253BFF3E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Ko reikia? (1)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6688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286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Ko reikia? (2)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1965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937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626640"/>
              </p:ext>
            </p:extLst>
          </p:nvPr>
        </p:nvGraphicFramePr>
        <p:xfrm>
          <a:off x="574728" y="294467"/>
          <a:ext cx="10515600" cy="6137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32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„Office“ tema">
  <a:themeElements>
    <a:clrScheme name="Pasirinktinis 1">
      <a:dk1>
        <a:sysClr val="windowText" lastClr="000000"/>
      </a:dk1>
      <a:lt1>
        <a:sysClr val="window" lastClr="FFFFFF"/>
      </a:lt1>
      <a:dk2>
        <a:srgbClr val="FFC000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TM03457491[[fn=Metropolija]]</Template>
  <TotalTime>277</TotalTime>
  <Words>329</Words>
  <Application>Microsoft Office PowerPoint</Application>
  <PresentationFormat>Pasirinktinai</PresentationFormat>
  <Paragraphs>82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12</vt:i4>
      </vt:variant>
    </vt:vector>
  </HeadingPairs>
  <TitlesOfParts>
    <vt:vector size="13" baseType="lpstr">
      <vt:lpstr>„Office“ tema</vt:lpstr>
      <vt:lpstr>Kurčiųjų ir neprigirdinčiųjų įtraukusis ugdymas: sėkmės ir nesėkmės.</vt:lpstr>
      <vt:lpstr>UŽDUOTIS</vt:lpstr>
      <vt:lpstr>GEROS MOKYKLOS KONCEPCIJA</vt:lpstr>
      <vt:lpstr>LIETUVIŲ GESTŲ KALBA</vt:lpstr>
      <vt:lpstr>DVIKALBIS UGDYMAS</vt:lpstr>
      <vt:lpstr>PowerPoint pristatymas</vt:lpstr>
      <vt:lpstr>Ko reikia? (1)</vt:lpstr>
      <vt:lpstr>Ko reikia? (2)</vt:lpstr>
      <vt:lpstr>PowerPoint pristatymas</vt:lpstr>
      <vt:lpstr>PowerPoint pristatymas</vt:lpstr>
      <vt:lpstr>Artimiausių dienų iššūkiai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Kristina Paulikė</dc:creator>
  <cp:lastModifiedBy>User</cp:lastModifiedBy>
  <cp:revision>37</cp:revision>
  <dcterms:created xsi:type="dcterms:W3CDTF">2021-01-27T10:59:32Z</dcterms:created>
  <dcterms:modified xsi:type="dcterms:W3CDTF">2021-02-19T11:33:49Z</dcterms:modified>
</cp:coreProperties>
</file>