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70" r:id="rId3"/>
    <p:sldId id="269" r:id="rId4"/>
    <p:sldId id="268" r:id="rId5"/>
    <p:sldId id="267" r:id="rId6"/>
    <p:sldId id="266" r:id="rId7"/>
    <p:sldId id="273" r:id="rId8"/>
    <p:sldId id="272" r:id="rId9"/>
    <p:sldId id="271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1"/>
    <p:restoredTop sz="94711"/>
  </p:normalViewPr>
  <p:slideViewPr>
    <p:cSldViewPr snapToGrid="0" snapToObjects="1">
      <p:cViewPr>
        <p:scale>
          <a:sx n="115" d="100"/>
          <a:sy n="115" d="100"/>
        </p:scale>
        <p:origin x="-18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AD4E5-B681-F746-BED6-B43DECAE3B85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A6F2-F1F8-BD4C-9B2C-A218316F77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74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A6F2-F1F8-BD4C-9B2C-A218316F77E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22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BEB57-229E-7141-B66A-022BB84F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970D13-B132-4248-8268-28723E4B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60038B-7ECD-0743-B449-9EE42C1F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09112-3FE7-D24E-8053-DE1351AA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D70414-23DA-2E45-B057-4E70A84A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807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BDBB88-861A-A64D-9430-7644F07D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4BABD7-0AE4-5E4F-B20F-D6225E197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65DEB6-54CC-DD49-B996-F9CC2234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5399-0494-BE4E-9432-AF0401AF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C0B760-0D77-474E-B71B-32E14190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08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7CB4A6-A6AE-4C44-976F-43BA9DA17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D02F67-06D1-7740-8CE3-964DA15D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66ADD-2A77-CA42-848D-5BDA0739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A84038-8113-224D-B935-78A02B8F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D5D419-F00E-FB49-9D45-37BFB2E7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914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BE87A-DC74-894E-B5F8-286F4D51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3A865F-AD26-184D-8E05-4055F025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607EC7-5003-BD43-B0D2-2A75A497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538B22-269C-BE45-BEA1-E1617FC0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3A3AF9-1171-4049-AA7C-EA7B6A0F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45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E8044-8AB8-054E-A702-A4E8C215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7125EF-5951-BA4C-A1B7-EDF358C6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577B0C-11A7-F743-961F-00910EB8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86AD9A-A018-AD4A-ACBE-98C7A147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18342-5487-8644-914E-A8384C8F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347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A8823-6D86-254C-B50E-3C8C04F2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CCE77E-F532-084C-9251-CE4596D6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E6C03F-9025-1142-A37D-3E8A7183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F246B8-F175-A64E-A7DC-130CDF43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E5FD1E-DC5A-FD40-BCE0-5C771D2D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9AABB2-4574-9442-9C18-247F02C6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31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090BD-C568-E144-9C7E-BD7E90CF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5B9D0B-37EA-5441-8F4F-250F610AE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556A85-06C5-1E4F-9DE0-BB055E5CD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AC4013-81D1-0843-BF3C-56CBC92E1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E5BE47-21EF-DA4A-9F58-F582BC5D4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657033-FD3A-AF45-8AE7-1B664B32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75FB6B-2117-1D41-BE92-D6EF0DAD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49E46D-C532-2C40-A15B-D0198804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662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3B3EC-0A5E-DA42-A813-39DED11C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21DAA7-BDAB-B14B-ADF4-7A1B249A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850A00-27E3-FF42-9369-A731C0F9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8CF5-8B81-8F49-B396-B3F43E43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478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1D2467-DE47-1F42-8A04-593BDA05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63F6E6-846A-7A41-A708-DEE77D1B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FE84C5-9A51-404A-91A7-10E8D458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54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85D19-76F2-004D-86CB-6D238843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06E50A-7FF3-B047-B019-6F870E3C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B324E3-E4A3-3448-99FC-899A305EA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1CBF45-FD27-CD41-8793-CBB68E8F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A58DF4-8076-1044-9543-FBA26989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646A37-CC1D-984F-9B06-1299716E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465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B8372-D97D-3E4A-9392-6D74F232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AAB317-E59F-DF42-BB4B-1FED98EEC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22BAA4-880C-4E47-B192-FEA6A17CB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E536D2-808D-554B-BDC4-3BC6B37C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D9264B-70A5-9E41-A230-F3AFA943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458D67-DD9A-BE4A-ACFA-AF4C786E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25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FA94FC-ADE1-EE48-AF1F-5E03BDAF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6E5391-D209-2A4C-A15F-F86DF392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25AF9-7081-1544-B603-CED4DBA7B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743E-7E6B-F247-A92A-DC09562D138D}" type="datetimeFigureOut">
              <a:rPr lang="x-none" smtClean="0"/>
              <a:t>2021-02-19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04374D-1317-DA44-8899-624EB22E6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9BFD47-6E96-2543-86F2-BB65826A1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5551-C4BD-C84A-9A06-1B6B1F35C10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5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914257E-1E2A-4AC7-89EC-1FB65C9C0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3E1C8F1-97F5-489C-8308-958F096572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6E8FD-D6CE-0E43-841D-9131CECF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17" y="417391"/>
            <a:ext cx="9786935" cy="3787587"/>
          </a:xfrm>
        </p:spPr>
        <p:txBody>
          <a:bodyPr anchor="ctr">
            <a:noAutofit/>
          </a:bodyPr>
          <a:lstStyle/>
          <a:p>
            <a:pPr algn="l"/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Kurtieji ir neprigirdintieji bendrajame ugdyme: šiandienos įžvalgos. 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7AB9B9-4A48-5B48-923E-B0790C3C4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71" y="3805360"/>
            <a:ext cx="9418649" cy="2008639"/>
          </a:xfrm>
        </p:spPr>
        <p:txBody>
          <a:bodyPr>
            <a:normAutofit/>
          </a:bodyPr>
          <a:lstStyle/>
          <a:p>
            <a:pPr algn="l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šeimų, auginančių kurčius ir neprigirdinčius vaikus, bendrijos PAGAVA pirmininkė Rima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Sitavičienė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BDC6CD33-18A6-A948-9EA2-04A9C0E4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80" y="5103338"/>
            <a:ext cx="4849066" cy="1697173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EB62645-D4DA-4E99-8344-B1536F63D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F821940F-7A1D-4ACC-85B4-A932898A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6674508-81D3-48CF-96BF-7FC60EAA5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Ugdymo programų pritaikymas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Svarbi problema –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ietuvių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kalbos ugdymo programų bei egzaminų pritaikymas klausos sutrikimą turintiems vaikams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01D839-5AC8-8841-9E20-39D03C19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48" y="1526241"/>
            <a:ext cx="3805518" cy="380551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="" xmlns:a16="http://schemas.microsoft.com/office/drawing/2014/main" id="{104CE214-D869-364B-AC6B-D6672740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8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Tikimės, kad...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7109819" cy="3917773"/>
          </a:xfrm>
        </p:spPr>
        <p:txBody>
          <a:bodyPr>
            <a:normAutofit lnSpcReduction="1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Išliks kurčiųjų ugdymo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centrai ir kurtiesiems bus taikomas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bilingvinis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ugdymas;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užtikrinama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pagalba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neprigirdintiems vaikams bei su jais dirbančiais bendrojo ugdymo mokyklų specialistams.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Lietuvio kalbos ugdymo programa bus pritaikyta klausos sutrikimą turintiems vaikams.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16A3C8B7-DD09-5840-8373-DB82842EB8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089881" y="5087891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0969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3600" b="1" i="1" dirty="0"/>
          </a:p>
          <a:p>
            <a:pPr marL="0" indent="0" algn="ctr">
              <a:buNone/>
            </a:pPr>
            <a:r>
              <a:rPr lang="lt-L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 dirbdami visi kartu, bendradarbiaudami, girdėdami vieni kitus galime rasti geriausius sprendimus kurčių ir neprigirdinčių vaikų labui!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41C4A2AC-C797-7248-98DA-ED66F734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642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Bendrijos PAGAVA nariai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8" y="2194104"/>
            <a:ext cx="9046468" cy="40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Girdinčiųjų ir kurčiųjų šeimos, auginančios: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kurčius vaikus, kurie kalba gestų kalba;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neprigirdinčius, kurie vartoja žodinę kalbą;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kochlearinių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(klausos) implantų naudotojus, kurie dažniausiai renkasi bendravimą šnekamąja kalba, bet kai kurie bendrauja ir gestų kalba.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FD08BB0C-2C62-9D44-8AFC-2D17CF41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9126461" y="5209289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42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051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sz="3200" dirty="0"/>
          </a:p>
          <a:p>
            <a:pPr marL="0" indent="0" algn="ctr">
              <a:buNone/>
            </a:pPr>
            <a:endParaRPr lang="lt-LT" sz="3200" dirty="0"/>
          </a:p>
          <a:p>
            <a:pPr marL="0" indent="0" algn="ctr">
              <a:buNone/>
            </a:pPr>
            <a:r>
              <a:rPr lang="lt-L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Labai svarbu tinkamai pasirinkti vaiko ugdymo kelią ir būdus, kad būtų galima ugdymą taikyti prie vaiko, o ne vaiką prie mokyklos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Vaikų, turinčių klausos sutrikimų, tėvai turi turėti vaiko ugdymo pasirinkimo galimybę!</a:t>
            </a:r>
            <a:endParaRPr lang="x-none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9E58682D-F99B-B146-909F-4C986987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6901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Problemos bendrojo lavinimo įstaigose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9162906" cy="3917773"/>
          </a:xfrm>
        </p:spPr>
        <p:txBody>
          <a:bodyPr>
            <a:normAutofit/>
          </a:bodyPr>
          <a:lstStyle/>
          <a:p>
            <a:pPr lvl="0"/>
            <a:endParaRPr lang="lt-LT" sz="2000" dirty="0"/>
          </a:p>
          <a:p>
            <a:pPr lv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didelis vaikų skaičius klasėse, todėl negalima užtikrinti kokybiško ugdymo;</a:t>
            </a:r>
          </a:p>
          <a:p>
            <a:pPr marL="0" lv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Mokytojai neturi žinių, kaip dirbti su tokiu vaiku;</a:t>
            </a:r>
          </a:p>
          <a:p>
            <a:pPr marL="0" lv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Trūksta surdopedagogų ir jų pagalbos vaikui;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F7AC0DF7-DB7F-4240-BA1C-94478261FB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089881" y="513867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2750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Problemos bendrojo lavinimo įstaigose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89" y="2198362"/>
            <a:ext cx="8748838" cy="3917773"/>
          </a:xfrm>
        </p:spPr>
        <p:txBody>
          <a:bodyPr>
            <a:normAutofit fontScale="92500" lnSpcReduction="20000"/>
          </a:bodyPr>
          <a:lstStyle/>
          <a:p>
            <a:pPr lvl="0"/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Mokytojų padėjėjai nėra paruošti dirbti su vaikais, norėdami gero jie dažnai stengiasi patys daug ką padaryti už vaiką;</a:t>
            </a:r>
          </a:p>
          <a:p>
            <a:pPr marL="0" lvl="0" indent="0">
              <a:buNone/>
            </a:pP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Labai sudėtingos ir perteklinės bendrojo ugdymo programos;</a:t>
            </a:r>
          </a:p>
          <a:p>
            <a:pPr marL="0" lvl="0" indent="0">
              <a:buNone/>
            </a:pP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Programų pritaikymas klausos sutrikimą turintiems vaikams.</a:t>
            </a:r>
          </a:p>
          <a:p>
            <a:endParaRPr lang="x-none" sz="2000" dirty="0"/>
          </a:p>
          <a:p>
            <a:endParaRPr lang="x-none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CAC61022-1950-3248-AD52-2216B342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089881" y="5116010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8152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61293230-B0F6-45B1-96D1-13D18E242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627FF48C-AF46-4D52-998F-ED0BDDEEF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5338194" cy="3983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Uždėjus klausos aparatą ar klausos implantą vaikas girdi garsus, tačiau jų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nesupranta.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girdi tik nesuprantamą užsienio kalbą.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Vaiką būtina mokyti ir girdėti, ir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kalbėti.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20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95F4875-5D5F-934F-B10D-9B4E33C3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10" b="-1"/>
          <a:stretch/>
        </p:blipFill>
        <p:spPr>
          <a:xfrm>
            <a:off x="7039671" y="2463800"/>
            <a:ext cx="4380109" cy="2463800"/>
          </a:xfrm>
          <a:prstGeom prst="rect">
            <a:avLst/>
          </a:prstGeom>
        </p:spPr>
      </p:pic>
      <p:sp>
        <p:nvSpPr>
          <p:cNvPr id="7" name="AutoShape 2" descr="Vaizdo rezultatas pagal užklausą „don't understand another language“">
            <a:extLst>
              <a:ext uri="{FF2B5EF4-FFF2-40B4-BE49-F238E27FC236}">
                <a16:creationId xmlns="" xmlns:a16="http://schemas.microsoft.com/office/drawing/2014/main" id="{0F00B7B3-86FD-0347-875C-DE057015B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1450" y="2316163"/>
            <a:ext cx="42291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" name="AutoShape 4" descr="Vaizdo rezultatas pagal užklausą „don't understand another language“">
            <a:extLst>
              <a:ext uri="{FF2B5EF4-FFF2-40B4-BE49-F238E27FC236}">
                <a16:creationId xmlns="" xmlns:a16="http://schemas.microsoft.com/office/drawing/2014/main" id="{353898CC-C4FB-5B40-A0E5-F95094F3D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1450" y="2463800"/>
            <a:ext cx="42291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="" xmlns:a16="http://schemas.microsoft.com/office/drawing/2014/main" id="{A779F4A9-8681-A94E-812A-9ED6D32F71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1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F821940F-7A1D-4ACC-85B4-A932898A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6674508-81D3-48CF-96BF-7FC60EAA5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99" y="609600"/>
            <a:ext cx="5294763" cy="133084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 suprasti, kad...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98" y="2339815"/>
            <a:ext cx="5067359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Vaiko ugdyme labai svarbus tėvų vaidmuo. </a:t>
            </a: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 mokytojai ir specialistai visko nepadarys. Tėvai neturi būti mokytojais, bet turi dalyvauti vaiko ugdymo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procese ir padėti mokytojams.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F6D54F-D30D-034F-A79D-ABDB4566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895221"/>
            <a:ext cx="4737650" cy="308977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E3C2FBAE-D9F7-1240-A5AE-8F8D43A5C2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5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F821940F-7A1D-4ACC-85B4-A932898A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6674508-81D3-48CF-96BF-7FC60EAA5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5136766" cy="133084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 suprasti, kad...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3026617"/>
            <a:ext cx="4438036" cy="224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Neprigirdintis vaikas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pamokoje turi girdėti viską, kas vyksta klasėje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="" xmlns:a16="http://schemas.microsoft.com/office/drawing/2014/main" id="{02DC032E-5C50-FF40-BEF4-46E4AC78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11" name="Picture 10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1327EEC2-034B-324F-96E6-702F9F51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93" y="1846354"/>
            <a:ext cx="4020523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F821940F-7A1D-4ACC-85B4-A932898A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6674508-81D3-48CF-96BF-7FC60EAA5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68456-BAB4-564A-B722-04F43E87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609600"/>
            <a:ext cx="6291618" cy="1330840"/>
          </a:xfrm>
        </p:spPr>
        <p:txBody>
          <a:bodyPr>
            <a:no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Kurčias vaikas bendrojo ugdymo įstaigoje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A2012-FA82-3D48-B819-11FA6995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endParaRPr lang="lt-LT" sz="2000" dirty="0"/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Gestų kalbos vertėjo vaidmuo;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 atsižvelgti į šeimos poreikius.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2567B2B3-B4FA-E445-96F8-F842A59C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038" y="1749318"/>
            <a:ext cx="3359363" cy="335936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3D7F4DFB-1060-F648-84A4-2BDA4D21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9122348" y="5670732"/>
            <a:ext cx="2879148" cy="100012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5568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364</Words>
  <Application>Microsoft Office PowerPoint</Application>
  <PresentationFormat>Pasirinktinai</PresentationFormat>
  <Paragraphs>50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Theme</vt:lpstr>
      <vt:lpstr>Kurtieji ir neprigirdintieji bendrajame ugdyme: šiandienos įžvalgos. </vt:lpstr>
      <vt:lpstr>Bendrijos PAGAVA nariai</vt:lpstr>
      <vt:lpstr>PowerPoint pristatymas</vt:lpstr>
      <vt:lpstr>Problemos bendrojo lavinimo įstaigose</vt:lpstr>
      <vt:lpstr>Problemos bendrojo lavinimo įstaigose</vt:lpstr>
      <vt:lpstr>Svarbu suprasti, kad...</vt:lpstr>
      <vt:lpstr>Svarbu suprasti, kad...</vt:lpstr>
      <vt:lpstr>Svarbu suprasti, kad...</vt:lpstr>
      <vt:lpstr>Kurčias vaikas bendrojo ugdymo įstaigoje</vt:lpstr>
      <vt:lpstr>Ugdymo programų pritaikymas</vt:lpstr>
      <vt:lpstr>Tikimės, kad...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Smiltė Redeckaitė</dc:creator>
  <cp:lastModifiedBy>User</cp:lastModifiedBy>
  <cp:revision>35</cp:revision>
  <dcterms:created xsi:type="dcterms:W3CDTF">2021-02-12T10:05:29Z</dcterms:created>
  <dcterms:modified xsi:type="dcterms:W3CDTF">2021-02-19T11:55:08Z</dcterms:modified>
</cp:coreProperties>
</file>