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70AE72A-6D84-4AB8-A40D-F483FB570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25673583-56DD-40FC-94ED-0D5EC71E2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A3390493-BAA8-4586-B5F6-4E35E3C0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DE746EF1-4283-4E23-A99C-33C36098E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DCCC6312-3831-49EF-ADB4-0BBA7FE52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7299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6CB38DE-5352-4D96-BFD7-E1F0325F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5E564B08-D8D1-47DE-A869-A7BC0C3E1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8BAB1FA0-6ACD-4DBA-9BA8-C613E8A11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063329FA-B9ED-4D72-84C8-1789022C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5938E23D-FD89-4447-B840-74794445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09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xmlns="" id="{351D825F-A9CE-4EF4-8365-0EB16EE94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C5D5D60E-C595-441C-AB05-500F3985E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7DC81E0D-AE60-4D61-BBB3-C9AB6897B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32714ACC-A50A-42E5-BAB5-6CEFE7B4B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9B5F7E74-AB55-45C9-B5FB-23877C5E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690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2EA0B9D-72CF-4D34-925E-08796956D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F3D70608-19B8-42ED-B570-D13FB25FF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0D98690C-A5EE-4364-AFCB-B55520B95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4533EF44-5AFE-4B2F-9441-C2DC1154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4249DCF2-64FB-4921-A416-EEC43DE6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692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6F372B8B-DB29-4698-9324-A38648294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63B3EFCF-0D9A-4276-9950-B3E9FB105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D349FA22-A456-4670-AFA8-1247FD9B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5FDC9FCE-E8BA-4D10-9D36-92958796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386566E2-2326-4134-8E94-DE6ED9EA0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1415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9F5F1A83-2220-4139-B9E8-D633B5975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7AF6608E-21F2-4B9C-817F-33A828DE5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316BC2FD-704F-4AFA-BD55-0EF707D80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BFA92615-7EBF-43E3-8879-35BE1E0F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B73DA071-0B8D-4E4C-9DB2-493905D9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24154A88-D1BA-4883-BDC2-BC3AD72F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598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A5B2A9D-CE46-49D2-9A6A-ED536694F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DE8445F6-BD77-4E08-8B95-9F7FF0179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D120AC11-E765-4F96-949A-3C1C26E93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xmlns="" id="{46FD66A2-735F-42E7-81A7-F1EE1798E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xmlns="" id="{D9AE5216-56EA-4130-B366-A29213251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xmlns="" id="{4E54AD6B-C200-409F-83FA-9BBCBF1C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xmlns="" id="{99EDFC19-34EB-4076-B8E3-4A32EA56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xmlns="" id="{A9A30BAB-ACE4-4100-99DA-C87CDAC6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0704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B885607-56AA-4441-971D-9D66CA74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xmlns="" id="{81B4BD38-D8F4-4779-B78B-A1920FB7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xmlns="" id="{844F82D8-D61D-453A-8FE4-F89DBDA3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xmlns="" id="{01402CB7-3366-4E01-ABA4-6A661FC4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940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xmlns="" id="{9E3B6C3F-0F8A-413F-BEBF-AA56C594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xmlns="" id="{C0BC8AA3-09F5-48B6-A585-F37E8D3F4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xmlns="" id="{55F91D1D-DB5B-457F-9699-855310B0C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8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DC55652A-80DC-45C1-ADA8-744E41674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1E687685-E04B-41D0-ACC9-E4B28296E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F584F72B-ECC6-43E8-85AD-234BFFA0D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57717713-6C92-4ACC-9A64-09CEF818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55C89517-BE70-4E74-8A5C-1FD317A19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0EAAEC24-AD3A-45ED-BF79-8B9B7CA73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7397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F098690-0596-45F0-B939-36770DD63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xmlns="" id="{92042893-3D29-420F-A900-B288FF350C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0B6EED1C-6A25-418C-8712-DF4781F24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3D30D64A-7E4D-4759-AF2E-7DE9E3AC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90ED48F5-D08E-4153-89E8-8AFB44C0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DD061C4D-C931-4275-87C7-43AEE04CE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3779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6000" r="95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xmlns="" id="{E7DE2D23-C8F2-4939-97C6-4FA90DA45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24470BB6-53E6-4A81-A6D9-01726E36A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314153E2-392C-445A-B65D-BDB1759DC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F03AD2E1-FB44-4444-9925-9287E889A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E92099FF-84EA-4F44-A8D1-E21D3E7E5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xmlns="" id="{863AB5CF-4E57-43AC-9BC3-ADB372CE67EE}"/>
              </a:ext>
            </a:extLst>
          </p:cNvPr>
          <p:cNvSpPr/>
          <p:nvPr userDrawn="1"/>
        </p:nvSpPr>
        <p:spPr>
          <a:xfrm>
            <a:off x="9064869" y="154597"/>
            <a:ext cx="2848708" cy="940777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039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4BD56F7-FC5B-4F6F-9081-A2F86E918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3046" y="1214438"/>
            <a:ext cx="9144000" cy="2387600"/>
          </a:xfrm>
        </p:spPr>
        <p:txBody>
          <a:bodyPr/>
          <a:lstStyle/>
          <a:p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52BA1C42-DB18-486D-8148-995F646E9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3046" y="3987800"/>
            <a:ext cx="9144000" cy="1655762"/>
          </a:xfrm>
        </p:spPr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3813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84A5D68-69A0-4275-81B5-E874DAA1D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DBFE9CA7-F7C5-465A-B3CF-E9575CA5E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0552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87C119F7-ED84-48EA-B2CF-8D076CC6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FB15E054-B34C-430F-93F8-B83CD3B3C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3558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25D3C1C-EB80-4A0F-BA96-9238A6B97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C453E48E-CCD5-4E92-8AA5-D36688E64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96850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136CC26B-23EB-4555-955F-A253BFF3E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72F8AD45-7A54-4ED3-B20D-D22E8534A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2869406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Pasirinktinis 1">
      <a:dk1>
        <a:sysClr val="windowText" lastClr="000000"/>
      </a:dk1>
      <a:lt1>
        <a:sysClr val="window" lastClr="FFFFFF"/>
      </a:lt1>
      <a:dk2>
        <a:srgbClr val="FFC000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TM03457491[[fn=Metropolija]]</Template>
  <TotalTime>12</TotalTime>
  <Words>0</Words>
  <Application>Microsoft Office PowerPoint</Application>
  <PresentationFormat>Pasirinktinai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6" baseType="lpstr">
      <vt:lpstr>„Office“ tema</vt:lpstr>
      <vt:lpstr>PowerPoint pristatymas</vt:lpstr>
      <vt:lpstr>PowerPoint pristatymas</vt:lpstr>
      <vt:lpstr>PowerPoint pristatymas</vt:lpstr>
      <vt:lpstr>PowerPoint pristatymas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Kristina Paulikė</dc:creator>
  <cp:lastModifiedBy>User</cp:lastModifiedBy>
  <cp:revision>5</cp:revision>
  <dcterms:created xsi:type="dcterms:W3CDTF">2021-01-27T10:59:32Z</dcterms:created>
  <dcterms:modified xsi:type="dcterms:W3CDTF">2021-02-03T08:14:06Z</dcterms:modified>
</cp:coreProperties>
</file>